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6"/>
  </p:notesMasterIdLst>
  <p:handoutMasterIdLst>
    <p:handoutMasterId r:id="rId17"/>
  </p:handoutMasterIdLst>
  <p:sldIdLst>
    <p:sldId id="256" r:id="rId3"/>
    <p:sldId id="257" r:id="rId4"/>
    <p:sldId id="259" r:id="rId5"/>
    <p:sldId id="283" r:id="rId6"/>
    <p:sldId id="263" r:id="rId7"/>
    <p:sldId id="279" r:id="rId8"/>
    <p:sldId id="291" r:id="rId9"/>
    <p:sldId id="292" r:id="rId10"/>
    <p:sldId id="293" r:id="rId11"/>
    <p:sldId id="271" r:id="rId12"/>
    <p:sldId id="294" r:id="rId13"/>
    <p:sldId id="265" r:id="rId14"/>
    <p:sldId id="289" r:id="rId15"/>
  </p:sldIdLst>
  <p:sldSz cx="18286413" cy="10287000"/>
  <p:notesSz cx="6858000" cy="9144000"/>
  <p:defaultTextStyle>
    <a:defPPr>
      <a:defRPr lang="en-US"/>
    </a:defPPr>
    <a:lvl1pPr marL="0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5FB"/>
    <a:srgbClr val="FFFFFF"/>
    <a:srgbClr val="1E2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26F91E-1F18-42B4-BCEA-D01580B2EBCC}" v="128" dt="2023-01-07T19:58:02.6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3" autoAdjust="0"/>
    <p:restoredTop sz="94660"/>
  </p:normalViewPr>
  <p:slideViewPr>
    <p:cSldViewPr snapToGrid="0">
      <p:cViewPr varScale="1">
        <p:scale>
          <a:sx n="64" d="100"/>
          <a:sy n="64" d="100"/>
        </p:scale>
        <p:origin x="668" y="56"/>
      </p:cViewPr>
      <p:guideLst>
        <p:guide orient="horz" pos="3240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85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ya A.D" userId="d31440b1550c8937" providerId="LiveId" clId="{5C26F91E-1F18-42B4-BCEA-D01580B2EBCC}"/>
    <pc:docChg chg="undo custSel addSld delSld modSld sldOrd">
      <pc:chgData name="Arya A.D" userId="d31440b1550c8937" providerId="LiveId" clId="{5C26F91E-1F18-42B4-BCEA-D01580B2EBCC}" dt="2023-01-07T19:58:02.618" v="1789" actId="20577"/>
      <pc:docMkLst>
        <pc:docMk/>
      </pc:docMkLst>
      <pc:sldChg chg="modSp mod">
        <pc:chgData name="Arya A.D" userId="d31440b1550c8937" providerId="LiveId" clId="{5C26F91E-1F18-42B4-BCEA-D01580B2EBCC}" dt="2023-01-07T19:17:42.997" v="1619" actId="20577"/>
        <pc:sldMkLst>
          <pc:docMk/>
          <pc:sldMk cId="2017302073" sldId="256"/>
        </pc:sldMkLst>
        <pc:spChg chg="mod">
          <ac:chgData name="Arya A.D" userId="d31440b1550c8937" providerId="LiveId" clId="{5C26F91E-1F18-42B4-BCEA-D01580B2EBCC}" dt="2023-01-05T08:41:57.475" v="237" actId="20577"/>
          <ac:spMkLst>
            <pc:docMk/>
            <pc:sldMk cId="2017302073" sldId="256"/>
            <ac:spMk id="2" creationId="{00000000-0000-0000-0000-000000000000}"/>
          </ac:spMkLst>
        </pc:spChg>
        <pc:spChg chg="mod">
          <ac:chgData name="Arya A.D" userId="d31440b1550c8937" providerId="LiveId" clId="{5C26F91E-1F18-42B4-BCEA-D01580B2EBCC}" dt="2023-01-07T19:17:42.997" v="1619" actId="20577"/>
          <ac:spMkLst>
            <pc:docMk/>
            <pc:sldMk cId="2017302073" sldId="256"/>
            <ac:spMk id="3" creationId="{00000000-0000-0000-0000-000000000000}"/>
          </ac:spMkLst>
        </pc:spChg>
      </pc:sldChg>
      <pc:sldChg chg="addSp delSp modSp mod">
        <pc:chgData name="Arya A.D" userId="d31440b1550c8937" providerId="LiveId" clId="{5C26F91E-1F18-42B4-BCEA-D01580B2EBCC}" dt="2023-01-07T19:18:24.439" v="1649" actId="20577"/>
        <pc:sldMkLst>
          <pc:docMk/>
          <pc:sldMk cId="2427113226" sldId="257"/>
        </pc:sldMkLst>
        <pc:spChg chg="add del mod">
          <ac:chgData name="Arya A.D" userId="d31440b1550c8937" providerId="LiveId" clId="{5C26F91E-1F18-42B4-BCEA-D01580B2EBCC}" dt="2023-01-07T19:18:00.350" v="1621" actId="478"/>
          <ac:spMkLst>
            <pc:docMk/>
            <pc:sldMk cId="2427113226" sldId="257"/>
            <ac:spMk id="3" creationId="{1C6E93D0-312C-09AF-966E-AD6A9A84959D}"/>
          </ac:spMkLst>
        </pc:spChg>
        <pc:spChg chg="add del mod">
          <ac:chgData name="Arya A.D" userId="d31440b1550c8937" providerId="LiveId" clId="{5C26F91E-1F18-42B4-BCEA-D01580B2EBCC}" dt="2023-01-05T08:04:07.485" v="150" actId="478"/>
          <ac:spMkLst>
            <pc:docMk/>
            <pc:sldMk cId="2427113226" sldId="257"/>
            <ac:spMk id="3" creationId="{97DAB110-46CD-AFE9-8150-A25A66AE40D0}"/>
          </ac:spMkLst>
        </pc:spChg>
        <pc:spChg chg="mod">
          <ac:chgData name="Arya A.D" userId="d31440b1550c8937" providerId="LiveId" clId="{5C26F91E-1F18-42B4-BCEA-D01580B2EBCC}" dt="2023-01-07T19:18:24.439" v="1649" actId="20577"/>
          <ac:spMkLst>
            <pc:docMk/>
            <pc:sldMk cId="2427113226" sldId="257"/>
            <ac:spMk id="6" creationId="{00000000-0000-0000-0000-000000000000}"/>
          </ac:spMkLst>
        </pc:spChg>
        <pc:spChg chg="del">
          <ac:chgData name="Arya A.D" userId="d31440b1550c8937" providerId="LiveId" clId="{5C26F91E-1F18-42B4-BCEA-D01580B2EBCC}" dt="2023-01-07T19:17:58.185" v="1620" actId="478"/>
          <ac:spMkLst>
            <pc:docMk/>
            <pc:sldMk cId="2427113226" sldId="257"/>
            <ac:spMk id="7" creationId="{00000000-0000-0000-0000-000000000000}"/>
          </ac:spMkLst>
        </pc:spChg>
        <pc:spChg chg="del mod">
          <ac:chgData name="Arya A.D" userId="d31440b1550c8937" providerId="LiveId" clId="{5C26F91E-1F18-42B4-BCEA-D01580B2EBCC}" dt="2023-01-06T14:15:02.533" v="448" actId="478"/>
          <ac:spMkLst>
            <pc:docMk/>
            <pc:sldMk cId="2427113226" sldId="257"/>
            <ac:spMk id="8" creationId="{00000000-0000-0000-0000-000000000000}"/>
          </ac:spMkLst>
        </pc:spChg>
        <pc:spChg chg="del">
          <ac:chgData name="Arya A.D" userId="d31440b1550c8937" providerId="LiveId" clId="{5C26F91E-1F18-42B4-BCEA-D01580B2EBCC}" dt="2023-01-05T08:04:00.954" v="149" actId="478"/>
          <ac:spMkLst>
            <pc:docMk/>
            <pc:sldMk cId="2427113226" sldId="257"/>
            <ac:spMk id="10" creationId="{00000000-0000-0000-0000-000000000000}"/>
          </ac:spMkLst>
        </pc:spChg>
        <pc:spChg chg="add del mod">
          <ac:chgData name="Arya A.D" userId="d31440b1550c8937" providerId="LiveId" clId="{5C26F91E-1F18-42B4-BCEA-D01580B2EBCC}" dt="2023-01-07T19:18:16.796" v="1640" actId="20577"/>
          <ac:spMkLst>
            <pc:docMk/>
            <pc:sldMk cId="2427113226" sldId="257"/>
            <ac:spMk id="11" creationId="{00000000-0000-0000-0000-000000000000}"/>
          </ac:spMkLst>
        </pc:spChg>
      </pc:sldChg>
      <pc:sldChg chg="del">
        <pc:chgData name="Arya A.D" userId="d31440b1550c8937" providerId="LiveId" clId="{5C26F91E-1F18-42B4-BCEA-D01580B2EBCC}" dt="2023-01-06T14:03:35.782" v="441" actId="47"/>
        <pc:sldMkLst>
          <pc:docMk/>
          <pc:sldMk cId="1946561742" sldId="258"/>
        </pc:sldMkLst>
      </pc:sldChg>
      <pc:sldChg chg="addSp delSp modSp mod">
        <pc:chgData name="Arya A.D" userId="d31440b1550c8937" providerId="LiveId" clId="{5C26F91E-1F18-42B4-BCEA-D01580B2EBCC}" dt="2023-01-06T14:41:02.498" v="794" actId="20577"/>
        <pc:sldMkLst>
          <pc:docMk/>
          <pc:sldMk cId="1500503589" sldId="259"/>
        </pc:sldMkLst>
        <pc:spChg chg="mod">
          <ac:chgData name="Arya A.D" userId="d31440b1550c8937" providerId="LiveId" clId="{5C26F91E-1F18-42B4-BCEA-D01580B2EBCC}" dt="2023-01-06T14:33:46.573" v="650" actId="20577"/>
          <ac:spMkLst>
            <pc:docMk/>
            <pc:sldMk cId="1500503589" sldId="259"/>
            <ac:spMk id="2" creationId="{00000000-0000-0000-0000-000000000000}"/>
          </ac:spMkLst>
        </pc:spChg>
        <pc:spChg chg="del">
          <ac:chgData name="Arya A.D" userId="d31440b1550c8937" providerId="LiveId" clId="{5C26F91E-1F18-42B4-BCEA-D01580B2EBCC}" dt="2023-01-06T14:29:25.429" v="643" actId="478"/>
          <ac:spMkLst>
            <pc:docMk/>
            <pc:sldMk cId="1500503589" sldId="259"/>
            <ac:spMk id="3" creationId="{00000000-0000-0000-0000-000000000000}"/>
          </ac:spMkLst>
        </pc:spChg>
        <pc:spChg chg="del">
          <ac:chgData name="Arya A.D" userId="d31440b1550c8937" providerId="LiveId" clId="{5C26F91E-1F18-42B4-BCEA-D01580B2EBCC}" dt="2023-01-06T14:17:52.165" v="450" actId="478"/>
          <ac:spMkLst>
            <pc:docMk/>
            <pc:sldMk cId="1500503589" sldId="259"/>
            <ac:spMk id="5" creationId="{00000000-0000-0000-0000-000000000000}"/>
          </ac:spMkLst>
        </pc:spChg>
        <pc:spChg chg="del">
          <ac:chgData name="Arya A.D" userId="d31440b1550c8937" providerId="LiveId" clId="{5C26F91E-1F18-42B4-BCEA-D01580B2EBCC}" dt="2023-01-06T14:27:12.418" v="610"/>
          <ac:spMkLst>
            <pc:docMk/>
            <pc:sldMk cId="1500503589" sldId="259"/>
            <ac:spMk id="6" creationId="{00000000-0000-0000-0000-000000000000}"/>
          </ac:spMkLst>
        </pc:spChg>
        <pc:spChg chg="add del mod">
          <ac:chgData name="Arya A.D" userId="d31440b1550c8937" providerId="LiveId" clId="{5C26F91E-1F18-42B4-BCEA-D01580B2EBCC}" dt="2023-01-06T14:17:55.494" v="451" actId="478"/>
          <ac:spMkLst>
            <pc:docMk/>
            <pc:sldMk cId="1500503589" sldId="259"/>
            <ac:spMk id="8" creationId="{65443333-12DC-3B2B-5337-6763642C5A9D}"/>
          </ac:spMkLst>
        </pc:spChg>
        <pc:spChg chg="add del mod">
          <ac:chgData name="Arya A.D" userId="d31440b1550c8937" providerId="LiveId" clId="{5C26F91E-1F18-42B4-BCEA-D01580B2EBCC}" dt="2023-01-06T14:35:20.966" v="654" actId="478"/>
          <ac:spMkLst>
            <pc:docMk/>
            <pc:sldMk cId="1500503589" sldId="259"/>
            <ac:spMk id="12" creationId="{EEDAFBAD-0116-2835-9F79-DDFBC717E69D}"/>
          </ac:spMkLst>
        </pc:spChg>
        <pc:spChg chg="del mod">
          <ac:chgData name="Arya A.D" userId="d31440b1550c8937" providerId="LiveId" clId="{5C26F91E-1F18-42B4-BCEA-D01580B2EBCC}" dt="2023-01-06T14:35:15.371" v="652" actId="478"/>
          <ac:spMkLst>
            <pc:docMk/>
            <pc:sldMk cId="1500503589" sldId="259"/>
            <ac:spMk id="17" creationId="{00000000-0000-0000-0000-000000000000}"/>
          </ac:spMkLst>
        </pc:spChg>
        <pc:spChg chg="mod">
          <ac:chgData name="Arya A.D" userId="d31440b1550c8937" providerId="LiveId" clId="{5C26F91E-1F18-42B4-BCEA-D01580B2EBCC}" dt="2023-01-06T14:41:02.498" v="794" actId="20577"/>
          <ac:spMkLst>
            <pc:docMk/>
            <pc:sldMk cId="1500503589" sldId="259"/>
            <ac:spMk id="18" creationId="{00000000-0000-0000-0000-000000000000}"/>
          </ac:spMkLst>
        </pc:spChg>
        <pc:picChg chg="add mod">
          <ac:chgData name="Arya A.D" userId="d31440b1550c8937" providerId="LiveId" clId="{5C26F91E-1F18-42B4-BCEA-D01580B2EBCC}" dt="2023-01-06T14:27:12.418" v="610"/>
          <ac:picMkLst>
            <pc:docMk/>
            <pc:sldMk cId="1500503589" sldId="259"/>
            <ac:picMk id="10" creationId="{EB19DD9F-867C-E2B9-170D-EFCB2D275EF1}"/>
          </ac:picMkLst>
        </pc:picChg>
      </pc:sldChg>
      <pc:sldChg chg="del">
        <pc:chgData name="Arya A.D" userId="d31440b1550c8937" providerId="LiveId" clId="{5C26F91E-1F18-42B4-BCEA-D01580B2EBCC}" dt="2023-01-06T14:03:44.815" v="442" actId="47"/>
        <pc:sldMkLst>
          <pc:docMk/>
          <pc:sldMk cId="3838259258" sldId="260"/>
        </pc:sldMkLst>
      </pc:sldChg>
      <pc:sldChg chg="modSp del mod">
        <pc:chgData name="Arya A.D" userId="d31440b1550c8937" providerId="LiveId" clId="{5C26F91E-1F18-42B4-BCEA-D01580B2EBCC}" dt="2023-01-06T14:05:02.505" v="444" actId="47"/>
        <pc:sldMkLst>
          <pc:docMk/>
          <pc:sldMk cId="1248605302" sldId="261"/>
        </pc:sldMkLst>
        <pc:spChg chg="mod">
          <ac:chgData name="Arya A.D" userId="d31440b1550c8937" providerId="LiveId" clId="{5C26F91E-1F18-42B4-BCEA-D01580B2EBCC}" dt="2023-01-06T14:04:59.552" v="443" actId="20577"/>
          <ac:spMkLst>
            <pc:docMk/>
            <pc:sldMk cId="1248605302" sldId="261"/>
            <ac:spMk id="12" creationId="{00000000-0000-0000-0000-000000000000}"/>
          </ac:spMkLst>
        </pc:spChg>
      </pc:sldChg>
      <pc:sldChg chg="del">
        <pc:chgData name="Arya A.D" userId="d31440b1550c8937" providerId="LiveId" clId="{5C26F91E-1F18-42B4-BCEA-D01580B2EBCC}" dt="2023-01-06T14:38:39.572" v="791" actId="47"/>
        <pc:sldMkLst>
          <pc:docMk/>
          <pc:sldMk cId="632494097" sldId="262"/>
        </pc:sldMkLst>
      </pc:sldChg>
      <pc:sldChg chg="addSp delSp modSp mod delAnim">
        <pc:chgData name="Arya A.D" userId="d31440b1550c8937" providerId="LiveId" clId="{5C26F91E-1F18-42B4-BCEA-D01580B2EBCC}" dt="2023-01-07T10:31:54.035" v="1182" actId="478"/>
        <pc:sldMkLst>
          <pc:docMk/>
          <pc:sldMk cId="1657585119" sldId="263"/>
        </pc:sldMkLst>
        <pc:spChg chg="del">
          <ac:chgData name="Arya A.D" userId="d31440b1550c8937" providerId="LiveId" clId="{5C26F91E-1F18-42B4-BCEA-D01580B2EBCC}" dt="2023-01-07T10:31:37.362" v="1175" actId="478"/>
          <ac:spMkLst>
            <pc:docMk/>
            <pc:sldMk cId="1657585119" sldId="263"/>
            <ac:spMk id="2" creationId="{00000000-0000-0000-0000-000000000000}"/>
          </ac:spMkLst>
        </pc:spChg>
        <pc:spChg chg="add del mod">
          <ac:chgData name="Arya A.D" userId="d31440b1550c8937" providerId="LiveId" clId="{5C26F91E-1F18-42B4-BCEA-D01580B2EBCC}" dt="2023-01-07T10:31:41.409" v="1176" actId="478"/>
          <ac:spMkLst>
            <pc:docMk/>
            <pc:sldMk cId="1657585119" sldId="263"/>
            <ac:spMk id="5" creationId="{CAE3EB9F-816E-1B59-AC3F-249162D17AC6}"/>
          </ac:spMkLst>
        </pc:spChg>
        <pc:spChg chg="add del mod">
          <ac:chgData name="Arya A.D" userId="d31440b1550c8937" providerId="LiveId" clId="{5C26F91E-1F18-42B4-BCEA-D01580B2EBCC}" dt="2023-01-05T07:03:11.273" v="15"/>
          <ac:spMkLst>
            <pc:docMk/>
            <pc:sldMk cId="1657585119" sldId="263"/>
            <ac:spMk id="7" creationId="{8635DB9D-533F-952E-A4E5-9DC447F749EF}"/>
          </ac:spMkLst>
        </pc:spChg>
        <pc:spChg chg="del mod">
          <ac:chgData name="Arya A.D" userId="d31440b1550c8937" providerId="LiveId" clId="{5C26F91E-1F18-42B4-BCEA-D01580B2EBCC}" dt="2023-01-05T07:09:08.683" v="56" actId="478"/>
          <ac:spMkLst>
            <pc:docMk/>
            <pc:sldMk cId="1657585119" sldId="263"/>
            <ac:spMk id="8" creationId="{00000000-0000-0000-0000-000000000000}"/>
          </ac:spMkLst>
        </pc:spChg>
        <pc:spChg chg="add del mod">
          <ac:chgData name="Arya A.D" userId="d31440b1550c8937" providerId="LiveId" clId="{5C26F91E-1F18-42B4-BCEA-D01580B2EBCC}" dt="2023-01-07T10:31:45.253" v="1178" actId="478"/>
          <ac:spMkLst>
            <pc:docMk/>
            <pc:sldMk cId="1657585119" sldId="263"/>
            <ac:spMk id="8" creationId="{98F4A14A-BCD3-E062-E986-D91CB963C5BD}"/>
          </ac:spMkLst>
        </pc:spChg>
        <pc:spChg chg="del">
          <ac:chgData name="Arya A.D" userId="d31440b1550c8937" providerId="LiveId" clId="{5C26F91E-1F18-42B4-BCEA-D01580B2EBCC}" dt="2023-01-07T10:31:44.113" v="1177" actId="478"/>
          <ac:spMkLst>
            <pc:docMk/>
            <pc:sldMk cId="1657585119" sldId="263"/>
            <ac:spMk id="11" creationId="{00000000-0000-0000-0000-000000000000}"/>
          </ac:spMkLst>
        </pc:spChg>
        <pc:spChg chg="del">
          <ac:chgData name="Arya A.D" userId="d31440b1550c8937" providerId="LiveId" clId="{5C26F91E-1F18-42B4-BCEA-D01580B2EBCC}" dt="2023-01-07T10:31:48.003" v="1179" actId="478"/>
          <ac:spMkLst>
            <pc:docMk/>
            <pc:sldMk cId="1657585119" sldId="263"/>
            <ac:spMk id="12" creationId="{00000000-0000-0000-0000-000000000000}"/>
          </ac:spMkLst>
        </pc:spChg>
        <pc:spChg chg="del">
          <ac:chgData name="Arya A.D" userId="d31440b1550c8937" providerId="LiveId" clId="{5C26F91E-1F18-42B4-BCEA-D01580B2EBCC}" dt="2023-01-07T10:31:52.972" v="1181" actId="478"/>
          <ac:spMkLst>
            <pc:docMk/>
            <pc:sldMk cId="1657585119" sldId="263"/>
            <ac:spMk id="13" creationId="{00000000-0000-0000-0000-000000000000}"/>
          </ac:spMkLst>
        </pc:spChg>
        <pc:spChg chg="add del mod">
          <ac:chgData name="Arya A.D" userId="d31440b1550c8937" providerId="LiveId" clId="{5C26F91E-1F18-42B4-BCEA-D01580B2EBCC}" dt="2023-01-07T10:31:49.394" v="1180" actId="478"/>
          <ac:spMkLst>
            <pc:docMk/>
            <pc:sldMk cId="1657585119" sldId="263"/>
            <ac:spMk id="14" creationId="{FC0A9296-ED87-4102-B81F-0E583737D3F0}"/>
          </ac:spMkLst>
        </pc:spChg>
        <pc:spChg chg="add mod">
          <ac:chgData name="Arya A.D" userId="d31440b1550c8937" providerId="LiveId" clId="{5C26F91E-1F18-42B4-BCEA-D01580B2EBCC}" dt="2023-01-05T07:03:20.601" v="19" actId="478"/>
          <ac:spMkLst>
            <pc:docMk/>
            <pc:sldMk cId="1657585119" sldId="263"/>
            <ac:spMk id="15" creationId="{15B43E1E-ACB9-D505-313E-542E32D7196D}"/>
          </ac:spMkLst>
        </pc:spChg>
        <pc:spChg chg="mod">
          <ac:chgData name="Arya A.D" userId="d31440b1550c8937" providerId="LiveId" clId="{5C26F91E-1F18-42B4-BCEA-D01580B2EBCC}" dt="2023-01-07T10:31:33.064" v="1174" actId="20577"/>
          <ac:spMkLst>
            <pc:docMk/>
            <pc:sldMk cId="1657585119" sldId="263"/>
            <ac:spMk id="16" creationId="{00000000-0000-0000-0000-000000000000}"/>
          </ac:spMkLst>
        </pc:spChg>
        <pc:spChg chg="del">
          <ac:chgData name="Arya A.D" userId="d31440b1550c8937" providerId="LiveId" clId="{5C26F91E-1F18-42B4-BCEA-D01580B2EBCC}" dt="2023-01-05T06:59:00.595" v="0"/>
          <ac:spMkLst>
            <pc:docMk/>
            <pc:sldMk cId="1657585119" sldId="263"/>
            <ac:spMk id="18" creationId="{00000000-0000-0000-0000-000000000000}"/>
          </ac:spMkLst>
        </pc:spChg>
        <pc:spChg chg="del">
          <ac:chgData name="Arya A.D" userId="d31440b1550c8937" providerId="LiveId" clId="{5C26F91E-1F18-42B4-BCEA-D01580B2EBCC}" dt="2023-01-05T07:08:07.923" v="38"/>
          <ac:spMkLst>
            <pc:docMk/>
            <pc:sldMk cId="1657585119" sldId="263"/>
            <ac:spMk id="22" creationId="{00000000-0000-0000-0000-000000000000}"/>
          </ac:spMkLst>
        </pc:spChg>
        <pc:spChg chg="add del mod">
          <ac:chgData name="Arya A.D" userId="d31440b1550c8937" providerId="LiveId" clId="{5C26F91E-1F18-42B4-BCEA-D01580B2EBCC}" dt="2023-01-07T10:31:54.035" v="1182" actId="478"/>
          <ac:spMkLst>
            <pc:docMk/>
            <pc:sldMk cId="1657585119" sldId="263"/>
            <ac:spMk id="22" creationId="{300B7EF4-57CE-709B-8E3C-BDD22447ADF2}"/>
          </ac:spMkLst>
        </pc:spChg>
        <pc:spChg chg="add mod">
          <ac:chgData name="Arya A.D" userId="d31440b1550c8937" providerId="LiveId" clId="{5C26F91E-1F18-42B4-BCEA-D01580B2EBCC}" dt="2023-01-05T07:09:14.793" v="59" actId="478"/>
          <ac:spMkLst>
            <pc:docMk/>
            <pc:sldMk cId="1657585119" sldId="263"/>
            <ac:spMk id="26" creationId="{FC601AD1-8E47-03D2-CC02-2C62B6B1CC9A}"/>
          </ac:spMkLst>
        </pc:spChg>
        <pc:spChg chg="del mod ord">
          <ac:chgData name="Arya A.D" userId="d31440b1550c8937" providerId="LiveId" clId="{5C26F91E-1F18-42B4-BCEA-D01580B2EBCC}" dt="2023-01-05T07:15:58.055" v="80" actId="478"/>
          <ac:spMkLst>
            <pc:docMk/>
            <pc:sldMk cId="1657585119" sldId="263"/>
            <ac:spMk id="31" creationId="{00000000-0000-0000-0000-000000000000}"/>
          </ac:spMkLst>
        </pc:spChg>
        <pc:spChg chg="del ord">
          <ac:chgData name="Arya A.D" userId="d31440b1550c8937" providerId="LiveId" clId="{5C26F91E-1F18-42B4-BCEA-D01580B2EBCC}" dt="2023-01-05T07:16:00.492" v="81" actId="478"/>
          <ac:spMkLst>
            <pc:docMk/>
            <pc:sldMk cId="1657585119" sldId="263"/>
            <ac:spMk id="34" creationId="{00000000-0000-0000-0000-000000000000}"/>
          </ac:spMkLst>
        </pc:spChg>
        <pc:spChg chg="del ord">
          <ac:chgData name="Arya A.D" userId="d31440b1550c8937" providerId="LiveId" clId="{5C26F91E-1F18-42B4-BCEA-D01580B2EBCC}" dt="2023-01-05T07:16:03.680" v="82" actId="478"/>
          <ac:spMkLst>
            <pc:docMk/>
            <pc:sldMk cId="1657585119" sldId="263"/>
            <ac:spMk id="37" creationId="{00000000-0000-0000-0000-000000000000}"/>
          </ac:spMkLst>
        </pc:spChg>
        <pc:spChg chg="del mod ord">
          <ac:chgData name="Arya A.D" userId="d31440b1550c8937" providerId="LiveId" clId="{5C26F91E-1F18-42B4-BCEA-D01580B2EBCC}" dt="2023-01-05T07:16:08.517" v="84" actId="478"/>
          <ac:spMkLst>
            <pc:docMk/>
            <pc:sldMk cId="1657585119" sldId="263"/>
            <ac:spMk id="40" creationId="{00000000-0000-0000-0000-000000000000}"/>
          </ac:spMkLst>
        </pc:spChg>
        <pc:picChg chg="add del mod">
          <ac:chgData name="Arya A.D" userId="d31440b1550c8937" providerId="LiveId" clId="{5C26F91E-1F18-42B4-BCEA-D01580B2EBCC}" dt="2023-01-05T07:00:35.071" v="14" actId="478"/>
          <ac:picMkLst>
            <pc:docMk/>
            <pc:sldMk cId="1657585119" sldId="263"/>
            <ac:picMk id="3" creationId="{668C4B5B-411F-6338-991C-0B3D96EF433D}"/>
          </ac:picMkLst>
        </pc:picChg>
        <pc:picChg chg="add del mod">
          <ac:chgData name="Arya A.D" userId="d31440b1550c8937" providerId="LiveId" clId="{5C26F91E-1F18-42B4-BCEA-D01580B2EBCC}" dt="2023-01-05T07:03:20.601" v="19" actId="478"/>
          <ac:picMkLst>
            <pc:docMk/>
            <pc:sldMk cId="1657585119" sldId="263"/>
            <ac:picMk id="9" creationId="{D9306CEB-149B-4105-D0D5-79F66FA24426}"/>
          </ac:picMkLst>
        </pc:picChg>
        <pc:picChg chg="add mod">
          <ac:chgData name="Arya A.D" userId="d31440b1550c8937" providerId="LiveId" clId="{5C26F91E-1F18-42B4-BCEA-D01580B2EBCC}" dt="2023-01-05T07:05:21.627" v="30" actId="14100"/>
          <ac:picMkLst>
            <pc:docMk/>
            <pc:sldMk cId="1657585119" sldId="263"/>
            <ac:picMk id="17" creationId="{0A868C6C-842E-0082-BB8D-7D23FDFC8070}"/>
          </ac:picMkLst>
        </pc:picChg>
        <pc:picChg chg="add mod">
          <ac:chgData name="Arya A.D" userId="d31440b1550c8937" providerId="LiveId" clId="{5C26F91E-1F18-42B4-BCEA-D01580B2EBCC}" dt="2023-01-05T07:22:34.598" v="97" actId="14100"/>
          <ac:picMkLst>
            <pc:docMk/>
            <pc:sldMk cId="1657585119" sldId="263"/>
            <ac:picMk id="20" creationId="{93E0252D-65F9-786B-9D1C-CE2EAC5E8128}"/>
          </ac:picMkLst>
        </pc:picChg>
        <pc:picChg chg="add del mod">
          <ac:chgData name="Arya A.D" userId="d31440b1550c8937" providerId="LiveId" clId="{5C26F91E-1F18-42B4-BCEA-D01580B2EBCC}" dt="2023-01-05T07:09:14.793" v="59" actId="478"/>
          <ac:picMkLst>
            <pc:docMk/>
            <pc:sldMk cId="1657585119" sldId="263"/>
            <ac:picMk id="24" creationId="{CF57127D-AA37-BDD1-0C3A-81ECFB9936F0}"/>
          </ac:picMkLst>
        </pc:picChg>
        <pc:picChg chg="add mod">
          <ac:chgData name="Arya A.D" userId="d31440b1550c8937" providerId="LiveId" clId="{5C26F91E-1F18-42B4-BCEA-D01580B2EBCC}" dt="2023-01-05T07:10:04.912" v="68" actId="14100"/>
          <ac:picMkLst>
            <pc:docMk/>
            <pc:sldMk cId="1657585119" sldId="263"/>
            <ac:picMk id="27" creationId="{FEDFAFFD-90A2-5F96-AEB8-52EBEB909821}"/>
          </ac:picMkLst>
        </pc:picChg>
        <pc:picChg chg="add del mod">
          <ac:chgData name="Arya A.D" userId="d31440b1550c8937" providerId="LiveId" clId="{5C26F91E-1F18-42B4-BCEA-D01580B2EBCC}" dt="2023-01-05T07:21:32.259" v="92" actId="478"/>
          <ac:picMkLst>
            <pc:docMk/>
            <pc:sldMk cId="1657585119" sldId="263"/>
            <ac:picMk id="28" creationId="{27737846-9EA6-F878-969D-5F51DA4A4942}"/>
          </ac:picMkLst>
        </pc:picChg>
        <pc:picChg chg="add mod">
          <ac:chgData name="Arya A.D" userId="d31440b1550c8937" providerId="LiveId" clId="{5C26F91E-1F18-42B4-BCEA-D01580B2EBCC}" dt="2023-01-05T07:22:01.979" v="96" actId="14100"/>
          <ac:picMkLst>
            <pc:docMk/>
            <pc:sldMk cId="1657585119" sldId="263"/>
            <ac:picMk id="29" creationId="{7E18AC36-2231-8766-6AF6-0F4591428433}"/>
          </ac:picMkLst>
        </pc:picChg>
      </pc:sldChg>
      <pc:sldChg chg="del">
        <pc:chgData name="Arya A.D" userId="d31440b1550c8937" providerId="LiveId" clId="{5C26F91E-1F18-42B4-BCEA-D01580B2EBCC}" dt="2023-01-07T10:29:41.764" v="1119" actId="47"/>
        <pc:sldMkLst>
          <pc:docMk/>
          <pc:sldMk cId="3341141443" sldId="264"/>
        </pc:sldMkLst>
      </pc:sldChg>
      <pc:sldChg chg="addSp delSp modSp mod ord">
        <pc:chgData name="Arya A.D" userId="d31440b1550c8937" providerId="LiveId" clId="{5C26F91E-1F18-42B4-BCEA-D01580B2EBCC}" dt="2023-01-07T19:44:16.243" v="1721" actId="14100"/>
        <pc:sldMkLst>
          <pc:docMk/>
          <pc:sldMk cId="1275946534" sldId="265"/>
        </pc:sldMkLst>
        <pc:spChg chg="del">
          <ac:chgData name="Arya A.D" userId="d31440b1550c8937" providerId="LiveId" clId="{5C26F91E-1F18-42B4-BCEA-D01580B2EBCC}" dt="2023-01-07T10:39:51.024" v="1228"/>
          <ac:spMkLst>
            <pc:docMk/>
            <pc:sldMk cId="1275946534" sldId="265"/>
            <ac:spMk id="2" creationId="{00000000-0000-0000-0000-000000000000}"/>
          </ac:spMkLst>
        </pc:spChg>
        <pc:spChg chg="del">
          <ac:chgData name="Arya A.D" userId="d31440b1550c8937" providerId="LiveId" clId="{5C26F91E-1F18-42B4-BCEA-D01580B2EBCC}" dt="2023-01-07T19:40:56.060" v="1689" actId="478"/>
          <ac:spMkLst>
            <pc:docMk/>
            <pc:sldMk cId="1275946534" sldId="265"/>
            <ac:spMk id="3" creationId="{00000000-0000-0000-0000-000000000000}"/>
          </ac:spMkLst>
        </pc:spChg>
        <pc:spChg chg="add mod">
          <ac:chgData name="Arya A.D" userId="d31440b1550c8937" providerId="LiveId" clId="{5C26F91E-1F18-42B4-BCEA-D01580B2EBCC}" dt="2023-01-07T19:27:15.568" v="1668" actId="478"/>
          <ac:spMkLst>
            <pc:docMk/>
            <pc:sldMk cId="1275946534" sldId="265"/>
            <ac:spMk id="6" creationId="{4E6E94F6-FD02-7824-6253-BF86894CABFC}"/>
          </ac:spMkLst>
        </pc:spChg>
        <pc:spChg chg="add del mod">
          <ac:chgData name="Arya A.D" userId="d31440b1550c8937" providerId="LiveId" clId="{5C26F91E-1F18-42B4-BCEA-D01580B2EBCC}" dt="2023-01-07T19:27:12.983" v="1667"/>
          <ac:spMkLst>
            <pc:docMk/>
            <pc:sldMk cId="1275946534" sldId="265"/>
            <ac:spMk id="7" creationId="{5CD90944-20B4-60A4-ED72-92A8A404C78A}"/>
          </ac:spMkLst>
        </pc:spChg>
        <pc:spChg chg="add del mod">
          <ac:chgData name="Arya A.D" userId="d31440b1550c8937" providerId="LiveId" clId="{5C26F91E-1F18-42B4-BCEA-D01580B2EBCC}" dt="2023-01-07T19:41:02.437" v="1692" actId="478"/>
          <ac:spMkLst>
            <pc:docMk/>
            <pc:sldMk cId="1275946534" sldId="265"/>
            <ac:spMk id="9" creationId="{07B8A434-5BBF-EAF7-DFCB-341994A98267}"/>
          </ac:spMkLst>
        </pc:spChg>
        <pc:spChg chg="mod">
          <ac:chgData name="Arya A.D" userId="d31440b1550c8937" providerId="LiveId" clId="{5C26F91E-1F18-42B4-BCEA-D01580B2EBCC}" dt="2023-01-07T19:44:12.023" v="1719" actId="1076"/>
          <ac:spMkLst>
            <pc:docMk/>
            <pc:sldMk cId="1275946534" sldId="265"/>
            <ac:spMk id="11" creationId="{00000000-0000-0000-0000-000000000000}"/>
          </ac:spMkLst>
        </pc:spChg>
        <pc:spChg chg="del mod">
          <ac:chgData name="Arya A.D" userId="d31440b1550c8937" providerId="LiveId" clId="{5C26F91E-1F18-42B4-BCEA-D01580B2EBCC}" dt="2023-01-07T19:40:59.287" v="1691" actId="478"/>
          <ac:spMkLst>
            <pc:docMk/>
            <pc:sldMk cId="1275946534" sldId="265"/>
            <ac:spMk id="12" creationId="{00000000-0000-0000-0000-000000000000}"/>
          </ac:spMkLst>
        </pc:spChg>
        <pc:picChg chg="add del mod">
          <ac:chgData name="Arya A.D" userId="d31440b1550c8937" providerId="LiveId" clId="{5C26F91E-1F18-42B4-BCEA-D01580B2EBCC}" dt="2023-01-07T19:27:15.568" v="1668" actId="478"/>
          <ac:picMkLst>
            <pc:docMk/>
            <pc:sldMk cId="1275946534" sldId="265"/>
            <ac:picMk id="4" creationId="{B6ABD222-72B0-9045-1D12-0FCB69D68C28}"/>
          </ac:picMkLst>
        </pc:picChg>
        <pc:picChg chg="add del mod">
          <ac:chgData name="Arya A.D" userId="d31440b1550c8937" providerId="LiveId" clId="{5C26F91E-1F18-42B4-BCEA-D01580B2EBCC}" dt="2023-01-07T10:39:59.242" v="1229" actId="478"/>
          <ac:picMkLst>
            <pc:docMk/>
            <pc:sldMk cId="1275946534" sldId="265"/>
            <ac:picMk id="5" creationId="{6C101980-FE59-85B4-6C0B-17D8237AB69D}"/>
          </ac:picMkLst>
        </pc:picChg>
        <pc:picChg chg="add mod">
          <ac:chgData name="Arya A.D" userId="d31440b1550c8937" providerId="LiveId" clId="{5C26F91E-1F18-42B4-BCEA-D01580B2EBCC}" dt="2023-01-07T19:44:16.243" v="1721" actId="14100"/>
          <ac:picMkLst>
            <pc:docMk/>
            <pc:sldMk cId="1275946534" sldId="265"/>
            <ac:picMk id="10" creationId="{0EE6D439-73A2-D524-1068-B5CE9A7E46D0}"/>
          </ac:picMkLst>
        </pc:picChg>
      </pc:sldChg>
      <pc:sldChg chg="del">
        <pc:chgData name="Arya A.D" userId="d31440b1550c8937" providerId="LiveId" clId="{5C26F91E-1F18-42B4-BCEA-D01580B2EBCC}" dt="2023-01-06T14:06:12.602" v="445" actId="47"/>
        <pc:sldMkLst>
          <pc:docMk/>
          <pc:sldMk cId="4044362167" sldId="266"/>
        </pc:sldMkLst>
      </pc:sldChg>
      <pc:sldChg chg="del">
        <pc:chgData name="Arya A.D" userId="d31440b1550c8937" providerId="LiveId" clId="{5C26F91E-1F18-42B4-BCEA-D01580B2EBCC}" dt="2023-01-07T10:32:33.550" v="1202" actId="47"/>
        <pc:sldMkLst>
          <pc:docMk/>
          <pc:sldMk cId="342362992" sldId="267"/>
        </pc:sldMkLst>
      </pc:sldChg>
      <pc:sldChg chg="addSp delSp modSp del mod ord">
        <pc:chgData name="Arya A.D" userId="d31440b1550c8937" providerId="LiveId" clId="{5C26F91E-1F18-42B4-BCEA-D01580B2EBCC}" dt="2023-01-07T06:21:52.613" v="1118" actId="47"/>
        <pc:sldMkLst>
          <pc:docMk/>
          <pc:sldMk cId="1950629155" sldId="268"/>
        </pc:sldMkLst>
        <pc:spChg chg="del mod">
          <ac:chgData name="Arya A.D" userId="d31440b1550c8937" providerId="LiveId" clId="{5C26F91E-1F18-42B4-BCEA-D01580B2EBCC}" dt="2023-01-06T14:49:45.481" v="838" actId="478"/>
          <ac:spMkLst>
            <pc:docMk/>
            <pc:sldMk cId="1950629155" sldId="268"/>
            <ac:spMk id="3" creationId="{00000000-0000-0000-0000-000000000000}"/>
          </ac:spMkLst>
        </pc:spChg>
        <pc:spChg chg="add del mod">
          <ac:chgData name="Arya A.D" userId="d31440b1550c8937" providerId="LiveId" clId="{5C26F91E-1F18-42B4-BCEA-D01580B2EBCC}" dt="2023-01-06T14:43:39.505" v="801" actId="478"/>
          <ac:spMkLst>
            <pc:docMk/>
            <pc:sldMk cId="1950629155" sldId="268"/>
            <ac:spMk id="5" creationId="{B6D7ED4B-3528-A01B-FE02-FF86073AB076}"/>
          </ac:spMkLst>
        </pc:spChg>
        <pc:spChg chg="mod">
          <ac:chgData name="Arya A.D" userId="d31440b1550c8937" providerId="LiveId" clId="{5C26F91E-1F18-42B4-BCEA-D01580B2EBCC}" dt="2023-01-06T14:49:28.542" v="836" actId="20577"/>
          <ac:spMkLst>
            <pc:docMk/>
            <pc:sldMk cId="1950629155" sldId="268"/>
            <ac:spMk id="11" creationId="{00000000-0000-0000-0000-000000000000}"/>
          </ac:spMkLst>
        </pc:spChg>
        <pc:spChg chg="del">
          <ac:chgData name="Arya A.D" userId="d31440b1550c8937" providerId="LiveId" clId="{5C26F91E-1F18-42B4-BCEA-D01580B2EBCC}" dt="2023-01-06T14:43:34.443" v="800" actId="478"/>
          <ac:spMkLst>
            <pc:docMk/>
            <pc:sldMk cId="1950629155" sldId="268"/>
            <ac:spMk id="12" creationId="{00000000-0000-0000-0000-000000000000}"/>
          </ac:spMkLst>
        </pc:spChg>
        <pc:spChg chg="mod">
          <ac:chgData name="Arya A.D" userId="d31440b1550c8937" providerId="LiveId" clId="{5C26F91E-1F18-42B4-BCEA-D01580B2EBCC}" dt="2023-01-06T14:50:49.320" v="952" actId="20577"/>
          <ac:spMkLst>
            <pc:docMk/>
            <pc:sldMk cId="1950629155" sldId="268"/>
            <ac:spMk id="13" creationId="{00000000-0000-0000-0000-000000000000}"/>
          </ac:spMkLst>
        </pc:spChg>
        <pc:spChg chg="del mod">
          <ac:chgData name="Arya A.D" userId="d31440b1550c8937" providerId="LiveId" clId="{5C26F91E-1F18-42B4-BCEA-D01580B2EBCC}" dt="2023-01-06T14:43:04.707" v="799" actId="478"/>
          <ac:spMkLst>
            <pc:docMk/>
            <pc:sldMk cId="1950629155" sldId="268"/>
            <ac:spMk id="14" creationId="{00000000-0000-0000-0000-000000000000}"/>
          </ac:spMkLst>
        </pc:spChg>
      </pc:sldChg>
      <pc:sldChg chg="del">
        <pc:chgData name="Arya A.D" userId="d31440b1550c8937" providerId="LiveId" clId="{5C26F91E-1F18-42B4-BCEA-D01580B2EBCC}" dt="2023-01-07T10:32:35.378" v="1203" actId="47"/>
        <pc:sldMkLst>
          <pc:docMk/>
          <pc:sldMk cId="812035590" sldId="269"/>
        </pc:sldMkLst>
      </pc:sldChg>
      <pc:sldChg chg="del">
        <pc:chgData name="Arya A.D" userId="d31440b1550c8937" providerId="LiveId" clId="{5C26F91E-1F18-42B4-BCEA-D01580B2EBCC}" dt="2023-01-07T10:32:29.207" v="1201" actId="47"/>
        <pc:sldMkLst>
          <pc:docMk/>
          <pc:sldMk cId="2183651371" sldId="270"/>
        </pc:sldMkLst>
      </pc:sldChg>
      <pc:sldChg chg="addSp delSp modSp mod ord">
        <pc:chgData name="Arya A.D" userId="d31440b1550c8937" providerId="LiveId" clId="{5C26F91E-1F18-42B4-BCEA-D01580B2EBCC}" dt="2023-01-07T19:25:14.403" v="1661" actId="14100"/>
        <pc:sldMkLst>
          <pc:docMk/>
          <pc:sldMk cId="3673874603" sldId="271"/>
        </pc:sldMkLst>
        <pc:spChg chg="del">
          <ac:chgData name="Arya A.D" userId="d31440b1550c8937" providerId="LiveId" clId="{5C26F91E-1F18-42B4-BCEA-D01580B2EBCC}" dt="2023-01-07T10:48:36.553" v="1546"/>
          <ac:spMkLst>
            <pc:docMk/>
            <pc:sldMk cId="3673874603" sldId="271"/>
            <ac:spMk id="2" creationId="{00000000-0000-0000-0000-000000000000}"/>
          </ac:spMkLst>
        </pc:spChg>
        <pc:spChg chg="del">
          <ac:chgData name="Arya A.D" userId="d31440b1550c8937" providerId="LiveId" clId="{5C26F91E-1F18-42B4-BCEA-D01580B2EBCC}" dt="2023-01-07T10:47:51.517" v="1540" actId="478"/>
          <ac:spMkLst>
            <pc:docMk/>
            <pc:sldMk cId="3673874603" sldId="271"/>
            <ac:spMk id="3" creationId="{00000000-0000-0000-0000-000000000000}"/>
          </ac:spMkLst>
        </pc:spChg>
        <pc:spChg chg="del">
          <ac:chgData name="Arya A.D" userId="d31440b1550c8937" providerId="LiveId" clId="{5C26F91E-1F18-42B4-BCEA-D01580B2EBCC}" dt="2023-01-07T19:24:33.026" v="1655"/>
          <ac:spMkLst>
            <pc:docMk/>
            <pc:sldMk cId="3673874603" sldId="271"/>
            <ac:spMk id="5" creationId="{00000000-0000-0000-0000-000000000000}"/>
          </ac:spMkLst>
        </pc:spChg>
        <pc:spChg chg="add del mod">
          <ac:chgData name="Arya A.D" userId="d31440b1550c8937" providerId="LiveId" clId="{5C26F91E-1F18-42B4-BCEA-D01580B2EBCC}" dt="2023-01-07T10:47:15.731" v="1504" actId="478"/>
          <ac:spMkLst>
            <pc:docMk/>
            <pc:sldMk cId="3673874603" sldId="271"/>
            <ac:spMk id="7" creationId="{5D2BBD3E-CD99-F037-195C-6A9FD785B35E}"/>
          </ac:spMkLst>
        </pc:spChg>
        <pc:spChg chg="add del mod">
          <ac:chgData name="Arya A.D" userId="d31440b1550c8937" providerId="LiveId" clId="{5C26F91E-1F18-42B4-BCEA-D01580B2EBCC}" dt="2023-01-07T10:47:47.251" v="1539" actId="478"/>
          <ac:spMkLst>
            <pc:docMk/>
            <pc:sldMk cId="3673874603" sldId="271"/>
            <ac:spMk id="9" creationId="{698328EC-11D5-00E9-358A-4306FEFE7DC9}"/>
          </ac:spMkLst>
        </pc:spChg>
        <pc:spChg chg="add del mod">
          <ac:chgData name="Arya A.D" userId="d31440b1550c8937" providerId="LiveId" clId="{5C26F91E-1F18-42B4-BCEA-D01580B2EBCC}" dt="2023-01-07T10:47:44.017" v="1538" actId="478"/>
          <ac:spMkLst>
            <pc:docMk/>
            <pc:sldMk cId="3673874603" sldId="271"/>
            <ac:spMk id="11" creationId="{341B600E-7C21-70B3-2DC4-387C55EDB4F7}"/>
          </ac:spMkLst>
        </pc:spChg>
        <pc:spChg chg="add del mod">
          <ac:chgData name="Arya A.D" userId="d31440b1550c8937" providerId="LiveId" clId="{5C26F91E-1F18-42B4-BCEA-D01580B2EBCC}" dt="2023-01-07T10:47:58.330" v="1543" actId="478"/>
          <ac:spMkLst>
            <pc:docMk/>
            <pc:sldMk cId="3673874603" sldId="271"/>
            <ac:spMk id="13" creationId="{0BFDA863-5C33-F991-33DD-5F9826E06515}"/>
          </ac:spMkLst>
        </pc:spChg>
        <pc:spChg chg="add del mod">
          <ac:chgData name="Arya A.D" userId="d31440b1550c8937" providerId="LiveId" clId="{5C26F91E-1F18-42B4-BCEA-D01580B2EBCC}" dt="2023-01-07T10:48:06.705" v="1545" actId="478"/>
          <ac:spMkLst>
            <pc:docMk/>
            <pc:sldMk cId="3673874603" sldId="271"/>
            <ac:spMk id="15" creationId="{64CBE54B-6DA7-40F9-DEF7-0799F815037C}"/>
          </ac:spMkLst>
        </pc:spChg>
        <pc:spChg chg="mod">
          <ac:chgData name="Arya A.D" userId="d31440b1550c8937" providerId="LiveId" clId="{5C26F91E-1F18-42B4-BCEA-D01580B2EBCC}" dt="2023-01-07T10:47:26.857" v="1534" actId="20577"/>
          <ac:spMkLst>
            <pc:docMk/>
            <pc:sldMk cId="3673874603" sldId="271"/>
            <ac:spMk id="16" creationId="{00000000-0000-0000-0000-000000000000}"/>
          </ac:spMkLst>
        </pc:spChg>
        <pc:spChg chg="del">
          <ac:chgData name="Arya A.D" userId="d31440b1550c8937" providerId="LiveId" clId="{5C26F91E-1F18-42B4-BCEA-D01580B2EBCC}" dt="2023-01-07T10:47:12.465" v="1503" actId="478"/>
          <ac:spMkLst>
            <pc:docMk/>
            <pc:sldMk cId="3673874603" sldId="271"/>
            <ac:spMk id="17" creationId="{00000000-0000-0000-0000-000000000000}"/>
          </ac:spMkLst>
        </pc:spChg>
        <pc:spChg chg="del mod">
          <ac:chgData name="Arya A.D" userId="d31440b1550c8937" providerId="LiveId" clId="{5C26F91E-1F18-42B4-BCEA-D01580B2EBCC}" dt="2023-01-07T10:47:42.470" v="1537" actId="478"/>
          <ac:spMkLst>
            <pc:docMk/>
            <pc:sldMk cId="3673874603" sldId="271"/>
            <ac:spMk id="18" creationId="{00000000-0000-0000-0000-000000000000}"/>
          </ac:spMkLst>
        </pc:spChg>
        <pc:spChg chg="del mod">
          <ac:chgData name="Arya A.D" userId="d31440b1550c8937" providerId="LiveId" clId="{5C26F91E-1F18-42B4-BCEA-D01580B2EBCC}" dt="2023-01-07T10:47:54.955" v="1542" actId="478"/>
          <ac:spMkLst>
            <pc:docMk/>
            <pc:sldMk cId="3673874603" sldId="271"/>
            <ac:spMk id="21" creationId="{00000000-0000-0000-0000-000000000000}"/>
          </ac:spMkLst>
        </pc:spChg>
        <pc:spChg chg="del">
          <ac:chgData name="Arya A.D" userId="d31440b1550c8937" providerId="LiveId" clId="{5C26F91E-1F18-42B4-BCEA-D01580B2EBCC}" dt="2023-01-07T10:47:34.610" v="1535" actId="478"/>
          <ac:spMkLst>
            <pc:docMk/>
            <pc:sldMk cId="3673874603" sldId="271"/>
            <ac:spMk id="22" creationId="{00000000-0000-0000-0000-000000000000}"/>
          </ac:spMkLst>
        </pc:spChg>
        <pc:spChg chg="del">
          <ac:chgData name="Arya A.D" userId="d31440b1550c8937" providerId="LiveId" clId="{5C26F91E-1F18-42B4-BCEA-D01580B2EBCC}" dt="2023-01-07T10:48:01.768" v="1544" actId="478"/>
          <ac:spMkLst>
            <pc:docMk/>
            <pc:sldMk cId="3673874603" sldId="271"/>
            <ac:spMk id="23" creationId="{00000000-0000-0000-0000-000000000000}"/>
          </ac:spMkLst>
        </pc:spChg>
        <pc:spChg chg="add del mod">
          <ac:chgData name="Arya A.D" userId="d31440b1550c8937" providerId="LiveId" clId="{5C26F91E-1F18-42B4-BCEA-D01580B2EBCC}" dt="2023-01-07T19:22:29.930" v="1654"/>
          <ac:spMkLst>
            <pc:docMk/>
            <pc:sldMk cId="3673874603" sldId="271"/>
            <ac:spMk id="25" creationId="{679721AA-DC95-9558-581D-108EE1C66A21}"/>
          </ac:spMkLst>
        </pc:spChg>
        <pc:picChg chg="add mod">
          <ac:chgData name="Arya A.D" userId="d31440b1550c8937" providerId="LiveId" clId="{5C26F91E-1F18-42B4-BCEA-D01580B2EBCC}" dt="2023-01-07T19:24:56.303" v="1658" actId="14100"/>
          <ac:picMkLst>
            <pc:docMk/>
            <pc:sldMk cId="3673874603" sldId="271"/>
            <ac:picMk id="3" creationId="{FB9CA370-A350-F161-05C4-4C685D03FE9C}"/>
          </ac:picMkLst>
        </pc:picChg>
        <pc:picChg chg="add mod">
          <ac:chgData name="Arya A.D" userId="d31440b1550c8937" providerId="LiveId" clId="{5C26F91E-1F18-42B4-BCEA-D01580B2EBCC}" dt="2023-01-07T19:25:14.403" v="1661" actId="14100"/>
          <ac:picMkLst>
            <pc:docMk/>
            <pc:sldMk cId="3673874603" sldId="271"/>
            <ac:picMk id="7" creationId="{C1766520-DA46-6A9F-C217-E20FDB967812}"/>
          </ac:picMkLst>
        </pc:picChg>
        <pc:picChg chg="add del mod">
          <ac:chgData name="Arya A.D" userId="d31440b1550c8937" providerId="LiveId" clId="{5C26F91E-1F18-42B4-BCEA-D01580B2EBCC}" dt="2023-01-07T10:48:38.617" v="1547" actId="478"/>
          <ac:picMkLst>
            <pc:docMk/>
            <pc:sldMk cId="3673874603" sldId="271"/>
            <ac:picMk id="20" creationId="{FA50AD1D-1345-E62A-B2E9-8FA2621578AE}"/>
          </ac:picMkLst>
        </pc:picChg>
        <pc:picChg chg="add del mod">
          <ac:chgData name="Arya A.D" userId="d31440b1550c8937" providerId="LiveId" clId="{5C26F91E-1F18-42B4-BCEA-D01580B2EBCC}" dt="2023-01-07T10:50:46.306" v="1570" actId="478"/>
          <ac:picMkLst>
            <pc:docMk/>
            <pc:sldMk cId="3673874603" sldId="271"/>
            <ac:picMk id="26" creationId="{4B4E7283-F88B-773F-589C-99201AAA9129}"/>
          </ac:picMkLst>
        </pc:picChg>
        <pc:picChg chg="add del mod">
          <ac:chgData name="Arya A.D" userId="d31440b1550c8937" providerId="LiveId" clId="{5C26F91E-1F18-42B4-BCEA-D01580B2EBCC}" dt="2023-01-07T10:50:47.588" v="1571" actId="478"/>
          <ac:picMkLst>
            <pc:docMk/>
            <pc:sldMk cId="3673874603" sldId="271"/>
            <ac:picMk id="27" creationId="{74D3E8F3-E7C1-6744-BD54-3CBB0957C1FB}"/>
          </ac:picMkLst>
        </pc:picChg>
      </pc:sldChg>
      <pc:sldChg chg="del">
        <pc:chgData name="Arya A.D" userId="d31440b1550c8937" providerId="LiveId" clId="{5C26F91E-1F18-42B4-BCEA-D01580B2EBCC}" dt="2023-01-06T14:06:23.211" v="446" actId="47"/>
        <pc:sldMkLst>
          <pc:docMk/>
          <pc:sldMk cId="4262663357" sldId="272"/>
        </pc:sldMkLst>
      </pc:sldChg>
      <pc:sldChg chg="del">
        <pc:chgData name="Arya A.D" userId="d31440b1550c8937" providerId="LiveId" clId="{5C26F91E-1F18-42B4-BCEA-D01580B2EBCC}" dt="2023-01-07T10:32:56.834" v="1213" actId="47"/>
        <pc:sldMkLst>
          <pc:docMk/>
          <pc:sldMk cId="1436072899" sldId="273"/>
        </pc:sldMkLst>
      </pc:sldChg>
      <pc:sldChg chg="del">
        <pc:chgData name="Arya A.D" userId="d31440b1550c8937" providerId="LiveId" clId="{5C26F91E-1F18-42B4-BCEA-D01580B2EBCC}" dt="2023-01-07T10:32:40.941" v="1204" actId="47"/>
        <pc:sldMkLst>
          <pc:docMk/>
          <pc:sldMk cId="1457096995" sldId="274"/>
        </pc:sldMkLst>
      </pc:sldChg>
      <pc:sldChg chg="addSp delSp modSp del mod">
        <pc:chgData name="Arya A.D" userId="d31440b1550c8937" providerId="LiveId" clId="{5C26F91E-1F18-42B4-BCEA-D01580B2EBCC}" dt="2023-01-07T10:32:42.425" v="1205" actId="47"/>
        <pc:sldMkLst>
          <pc:docMk/>
          <pc:sldMk cId="2551733839" sldId="275"/>
        </pc:sldMkLst>
        <pc:spChg chg="add mod">
          <ac:chgData name="Arya A.D" userId="d31440b1550c8937" providerId="LiveId" clId="{5C26F91E-1F18-42B4-BCEA-D01580B2EBCC}" dt="2023-01-06T14:53:41.795" v="955" actId="27636"/>
          <ac:spMkLst>
            <pc:docMk/>
            <pc:sldMk cId="2551733839" sldId="275"/>
            <ac:spMk id="3" creationId="{C8EC5FD7-E12A-F10E-FD29-D86E606EB000}"/>
          </ac:spMkLst>
        </pc:spChg>
        <pc:spChg chg="del">
          <ac:chgData name="Arya A.D" userId="d31440b1550c8937" providerId="LiveId" clId="{5C26F91E-1F18-42B4-BCEA-D01580B2EBCC}" dt="2023-01-06T14:53:41.779" v="954" actId="478"/>
          <ac:spMkLst>
            <pc:docMk/>
            <pc:sldMk cId="2551733839" sldId="275"/>
            <ac:spMk id="7" creationId="{00000000-0000-0000-0000-000000000000}"/>
          </ac:spMkLst>
        </pc:spChg>
      </pc:sldChg>
      <pc:sldChg chg="del">
        <pc:chgData name="Arya A.D" userId="d31440b1550c8937" providerId="LiveId" clId="{5C26F91E-1F18-42B4-BCEA-D01580B2EBCC}" dt="2023-01-07T10:32:50.755" v="1209" actId="47"/>
        <pc:sldMkLst>
          <pc:docMk/>
          <pc:sldMk cId="2764809869" sldId="276"/>
        </pc:sldMkLst>
      </pc:sldChg>
      <pc:sldChg chg="del">
        <pc:chgData name="Arya A.D" userId="d31440b1550c8937" providerId="LiveId" clId="{5C26F91E-1F18-42B4-BCEA-D01580B2EBCC}" dt="2023-01-07T10:32:44.456" v="1206" actId="47"/>
        <pc:sldMkLst>
          <pc:docMk/>
          <pc:sldMk cId="1133006213" sldId="277"/>
        </pc:sldMkLst>
      </pc:sldChg>
      <pc:sldChg chg="delSp modSp del mod delAnim modAnim">
        <pc:chgData name="Arya A.D" userId="d31440b1550c8937" providerId="LiveId" clId="{5C26F91E-1F18-42B4-BCEA-D01580B2EBCC}" dt="2023-01-07T10:32:45.894" v="1207" actId="47"/>
        <pc:sldMkLst>
          <pc:docMk/>
          <pc:sldMk cId="2401590943" sldId="278"/>
        </pc:sldMkLst>
        <pc:spChg chg="del mod">
          <ac:chgData name="Arya A.D" userId="d31440b1550c8937" providerId="LiveId" clId="{5C26F91E-1F18-42B4-BCEA-D01580B2EBCC}" dt="2023-01-07T06:01:52.737" v="987" actId="478"/>
          <ac:spMkLst>
            <pc:docMk/>
            <pc:sldMk cId="2401590943" sldId="278"/>
            <ac:spMk id="10" creationId="{00000000-0000-0000-0000-000000000000}"/>
          </ac:spMkLst>
        </pc:spChg>
        <pc:spChg chg="mod">
          <ac:chgData name="Arya A.D" userId="d31440b1550c8937" providerId="LiveId" clId="{5C26F91E-1F18-42B4-BCEA-D01580B2EBCC}" dt="2023-01-07T06:02:03.284" v="991" actId="14100"/>
          <ac:spMkLst>
            <pc:docMk/>
            <pc:sldMk cId="2401590943" sldId="278"/>
            <ac:spMk id="11" creationId="{00000000-0000-0000-0000-000000000000}"/>
          </ac:spMkLst>
        </pc:spChg>
      </pc:sldChg>
      <pc:sldChg chg="addSp delSp modSp mod ord">
        <pc:chgData name="Arya A.D" userId="d31440b1550c8937" providerId="LiveId" clId="{5C26F91E-1F18-42B4-BCEA-D01580B2EBCC}" dt="2023-01-07T10:32:06.441" v="1198" actId="20577"/>
        <pc:sldMkLst>
          <pc:docMk/>
          <pc:sldMk cId="85782435" sldId="279"/>
        </pc:sldMkLst>
        <pc:spChg chg="del">
          <ac:chgData name="Arya A.D" userId="d31440b1550c8937" providerId="LiveId" clId="{5C26F91E-1F18-42B4-BCEA-D01580B2EBCC}" dt="2023-01-07T10:30:51.937" v="1127" actId="478"/>
          <ac:spMkLst>
            <pc:docMk/>
            <pc:sldMk cId="85782435" sldId="279"/>
            <ac:spMk id="3" creationId="{00000000-0000-0000-0000-000000000000}"/>
          </ac:spMkLst>
        </pc:spChg>
        <pc:spChg chg="mod">
          <ac:chgData name="Arya A.D" userId="d31440b1550c8937" providerId="LiveId" clId="{5C26F91E-1F18-42B4-BCEA-D01580B2EBCC}" dt="2023-01-07T10:32:06.441" v="1198" actId="20577"/>
          <ac:spMkLst>
            <pc:docMk/>
            <pc:sldMk cId="85782435" sldId="279"/>
            <ac:spMk id="8" creationId="{00000000-0000-0000-0000-000000000000}"/>
          </ac:spMkLst>
        </pc:spChg>
        <pc:spChg chg="del">
          <ac:chgData name="Arya A.D" userId="d31440b1550c8937" providerId="LiveId" clId="{5C26F91E-1F18-42B4-BCEA-D01580B2EBCC}" dt="2023-01-07T10:31:00.282" v="1129" actId="478"/>
          <ac:spMkLst>
            <pc:docMk/>
            <pc:sldMk cId="85782435" sldId="279"/>
            <ac:spMk id="9" creationId="{00000000-0000-0000-0000-000000000000}"/>
          </ac:spMkLst>
        </pc:spChg>
        <pc:spChg chg="del">
          <ac:chgData name="Arya A.D" userId="d31440b1550c8937" providerId="LiveId" clId="{5C26F91E-1F18-42B4-BCEA-D01580B2EBCC}" dt="2023-01-07T10:30:45.922" v="1125" actId="478"/>
          <ac:spMkLst>
            <pc:docMk/>
            <pc:sldMk cId="85782435" sldId="279"/>
            <ac:spMk id="10" creationId="{00000000-0000-0000-0000-000000000000}"/>
          </ac:spMkLst>
        </pc:spChg>
        <pc:spChg chg="del">
          <ac:chgData name="Arya A.D" userId="d31440b1550c8937" providerId="LiveId" clId="{5C26F91E-1F18-42B4-BCEA-D01580B2EBCC}" dt="2023-01-07T10:30:41.374" v="1123" actId="478"/>
          <ac:spMkLst>
            <pc:docMk/>
            <pc:sldMk cId="85782435" sldId="279"/>
            <ac:spMk id="17" creationId="{00000000-0000-0000-0000-000000000000}"/>
          </ac:spMkLst>
        </pc:spChg>
        <pc:spChg chg="del mod">
          <ac:chgData name="Arya A.D" userId="d31440b1550c8937" providerId="LiveId" clId="{5C26F91E-1F18-42B4-BCEA-D01580B2EBCC}" dt="2023-01-07T10:30:36.718" v="1121" actId="478"/>
          <ac:spMkLst>
            <pc:docMk/>
            <pc:sldMk cId="85782435" sldId="279"/>
            <ac:spMk id="18" creationId="{00000000-0000-0000-0000-000000000000}"/>
          </ac:spMkLst>
        </pc:spChg>
        <pc:spChg chg="add del mod">
          <ac:chgData name="Arya A.D" userId="d31440b1550c8937" providerId="LiveId" clId="{5C26F91E-1F18-42B4-BCEA-D01580B2EBCC}" dt="2023-01-07T10:30:38.062" v="1122" actId="478"/>
          <ac:spMkLst>
            <pc:docMk/>
            <pc:sldMk cId="85782435" sldId="279"/>
            <ac:spMk id="19" creationId="{AB8D5344-1040-CE89-9C1A-B4FE16263032}"/>
          </ac:spMkLst>
        </pc:spChg>
        <pc:spChg chg="add del mod">
          <ac:chgData name="Arya A.D" userId="d31440b1550c8937" providerId="LiveId" clId="{5C26F91E-1F18-42B4-BCEA-D01580B2EBCC}" dt="2023-01-07T10:30:42.702" v="1124" actId="478"/>
          <ac:spMkLst>
            <pc:docMk/>
            <pc:sldMk cId="85782435" sldId="279"/>
            <ac:spMk id="21" creationId="{9D3708E0-3A70-3F9D-2B24-F39A7636FFDE}"/>
          </ac:spMkLst>
        </pc:spChg>
        <pc:spChg chg="add del mod">
          <ac:chgData name="Arya A.D" userId="d31440b1550c8937" providerId="LiveId" clId="{5C26F91E-1F18-42B4-BCEA-D01580B2EBCC}" dt="2023-01-07T10:30:47.172" v="1126" actId="478"/>
          <ac:spMkLst>
            <pc:docMk/>
            <pc:sldMk cId="85782435" sldId="279"/>
            <ac:spMk id="23" creationId="{FDA5DCF9-2E33-E832-8589-E3ADEB0E67DC}"/>
          </ac:spMkLst>
        </pc:spChg>
        <pc:spChg chg="add del mod">
          <ac:chgData name="Arya A.D" userId="d31440b1550c8937" providerId="LiveId" clId="{5C26F91E-1F18-42B4-BCEA-D01580B2EBCC}" dt="2023-01-07T10:31:04.938" v="1131" actId="478"/>
          <ac:spMkLst>
            <pc:docMk/>
            <pc:sldMk cId="85782435" sldId="279"/>
            <ac:spMk id="25" creationId="{61C40437-37D9-7F0A-50E7-23B038C73EF6}"/>
          </ac:spMkLst>
        </pc:spChg>
        <pc:picChg chg="add mod">
          <ac:chgData name="Arya A.D" userId="d31440b1550c8937" providerId="LiveId" clId="{5C26F91E-1F18-42B4-BCEA-D01580B2EBCC}" dt="2023-01-05T08:00:13.070" v="130" actId="14100"/>
          <ac:picMkLst>
            <pc:docMk/>
            <pc:sldMk cId="85782435" sldId="279"/>
            <ac:picMk id="2" creationId="{2C7CDB52-9C9B-4588-BA64-D8553317116A}"/>
          </ac:picMkLst>
        </pc:picChg>
        <pc:picChg chg="add mod">
          <ac:chgData name="Arya A.D" userId="d31440b1550c8937" providerId="LiveId" clId="{5C26F91E-1F18-42B4-BCEA-D01580B2EBCC}" dt="2023-01-05T08:00:38.649" v="133" actId="14100"/>
          <ac:picMkLst>
            <pc:docMk/>
            <pc:sldMk cId="85782435" sldId="279"/>
            <ac:picMk id="5" creationId="{EBD21907-FA08-5B0F-A60C-549D262F60C3}"/>
          </ac:picMkLst>
        </pc:picChg>
        <pc:picChg chg="add mod">
          <ac:chgData name="Arya A.D" userId="d31440b1550c8937" providerId="LiveId" clId="{5C26F91E-1F18-42B4-BCEA-D01580B2EBCC}" dt="2023-01-05T08:01:29.261" v="137" actId="1076"/>
          <ac:picMkLst>
            <pc:docMk/>
            <pc:sldMk cId="85782435" sldId="279"/>
            <ac:picMk id="6" creationId="{9C1F7590-5CF2-C0CB-3A3D-946C1CBBC776}"/>
          </ac:picMkLst>
        </pc:picChg>
      </pc:sldChg>
      <pc:sldChg chg="del">
        <pc:chgData name="Arya A.D" userId="d31440b1550c8937" providerId="LiveId" clId="{5C26F91E-1F18-42B4-BCEA-D01580B2EBCC}" dt="2023-01-07T10:32:47.317" v="1208" actId="47"/>
        <pc:sldMkLst>
          <pc:docMk/>
          <pc:sldMk cId="485235590" sldId="280"/>
        </pc:sldMkLst>
      </pc:sldChg>
      <pc:sldChg chg="del">
        <pc:chgData name="Arya A.D" userId="d31440b1550c8937" providerId="LiveId" clId="{5C26F91E-1F18-42B4-BCEA-D01580B2EBCC}" dt="2023-01-07T10:32:52.411" v="1210" actId="47"/>
        <pc:sldMkLst>
          <pc:docMk/>
          <pc:sldMk cId="3735645270" sldId="281"/>
        </pc:sldMkLst>
      </pc:sldChg>
      <pc:sldChg chg="del">
        <pc:chgData name="Arya A.D" userId="d31440b1550c8937" providerId="LiveId" clId="{5C26F91E-1F18-42B4-BCEA-D01580B2EBCC}" dt="2023-01-07T10:32:53.709" v="1211" actId="47"/>
        <pc:sldMkLst>
          <pc:docMk/>
          <pc:sldMk cId="813821806" sldId="282"/>
        </pc:sldMkLst>
      </pc:sldChg>
      <pc:sldChg chg="addSp delSp modSp mod ord">
        <pc:chgData name="Arya A.D" userId="d31440b1550c8937" providerId="LiveId" clId="{5C26F91E-1F18-42B4-BCEA-D01580B2EBCC}" dt="2023-01-07T10:40:34.139" v="1231" actId="478"/>
        <pc:sldMkLst>
          <pc:docMk/>
          <pc:sldMk cId="746444885" sldId="283"/>
        </pc:sldMkLst>
        <pc:spChg chg="add del mod">
          <ac:chgData name="Arya A.D" userId="d31440b1550c8937" providerId="LiveId" clId="{5C26F91E-1F18-42B4-BCEA-D01580B2EBCC}" dt="2023-01-06T14:53:51.186" v="957" actId="478"/>
          <ac:spMkLst>
            <pc:docMk/>
            <pc:sldMk cId="746444885" sldId="283"/>
            <ac:spMk id="3" creationId="{10097CBF-712B-3FF9-902A-FCEC31A3E779}"/>
          </ac:spMkLst>
        </pc:spChg>
        <pc:spChg chg="add mod">
          <ac:chgData name="Arya A.D" userId="d31440b1550c8937" providerId="LiveId" clId="{5C26F91E-1F18-42B4-BCEA-D01580B2EBCC}" dt="2023-01-07T06:21:47.112" v="1117" actId="1076"/>
          <ac:spMkLst>
            <pc:docMk/>
            <pc:sldMk cId="746444885" sldId="283"/>
            <ac:spMk id="3" creationId="{BF6673AC-5E21-869B-9FCB-BE6EC67C9EF6}"/>
          </ac:spMkLst>
        </pc:spChg>
        <pc:spChg chg="add del mod">
          <ac:chgData name="Arya A.D" userId="d31440b1550c8937" providerId="LiveId" clId="{5C26F91E-1F18-42B4-BCEA-D01580B2EBCC}" dt="2023-01-06T14:53:56.562" v="960" actId="478"/>
          <ac:spMkLst>
            <pc:docMk/>
            <pc:sldMk cId="746444885" sldId="283"/>
            <ac:spMk id="5" creationId="{9BEA21B1-C2EC-F8F9-E003-E30E5F2A4139}"/>
          </ac:spMkLst>
        </pc:spChg>
        <pc:spChg chg="del mod">
          <ac:chgData name="Arya A.D" userId="d31440b1550c8937" providerId="LiveId" clId="{5C26F91E-1F18-42B4-BCEA-D01580B2EBCC}" dt="2023-01-06T14:53:54.843" v="959" actId="478"/>
          <ac:spMkLst>
            <pc:docMk/>
            <pc:sldMk cId="746444885" sldId="283"/>
            <ac:spMk id="8" creationId="{00000000-0000-0000-0000-000000000000}"/>
          </ac:spMkLst>
        </pc:spChg>
        <pc:spChg chg="del">
          <ac:chgData name="Arya A.D" userId="d31440b1550c8937" providerId="LiveId" clId="{5C26F91E-1F18-42B4-BCEA-D01580B2EBCC}" dt="2023-01-06T14:53:49.171" v="956" actId="478"/>
          <ac:spMkLst>
            <pc:docMk/>
            <pc:sldMk cId="746444885" sldId="283"/>
            <ac:spMk id="9" creationId="{00000000-0000-0000-0000-000000000000}"/>
          </ac:spMkLst>
        </pc:spChg>
        <pc:spChg chg="add del mod">
          <ac:chgData name="Arya A.D" userId="d31440b1550c8937" providerId="LiveId" clId="{5C26F91E-1F18-42B4-BCEA-D01580B2EBCC}" dt="2023-01-06T14:58:00.520" v="968" actId="478"/>
          <ac:spMkLst>
            <pc:docMk/>
            <pc:sldMk cId="746444885" sldId="283"/>
            <ac:spMk id="10" creationId="{9AE5BFCC-7C67-78BB-216F-F84A56C37479}"/>
          </ac:spMkLst>
        </pc:spChg>
        <pc:picChg chg="add del mod">
          <ac:chgData name="Arya A.D" userId="d31440b1550c8937" providerId="LiveId" clId="{5C26F91E-1F18-42B4-BCEA-D01580B2EBCC}" dt="2023-01-07T10:40:34.139" v="1231" actId="478"/>
          <ac:picMkLst>
            <pc:docMk/>
            <pc:sldMk cId="746444885" sldId="283"/>
            <ac:picMk id="5" creationId="{6CAACD03-2D57-4A3D-8C38-480B0BD7990F}"/>
          </ac:picMkLst>
        </pc:picChg>
        <pc:picChg chg="add mod">
          <ac:chgData name="Arya A.D" userId="d31440b1550c8937" providerId="LiveId" clId="{5C26F91E-1F18-42B4-BCEA-D01580B2EBCC}" dt="2023-01-07T06:21:36.689" v="1095" actId="14100"/>
          <ac:picMkLst>
            <pc:docMk/>
            <pc:sldMk cId="746444885" sldId="283"/>
            <ac:picMk id="7" creationId="{2239E3BA-A1EE-0C9D-FE8B-CA12CD383EDA}"/>
          </ac:picMkLst>
        </pc:picChg>
      </pc:sldChg>
      <pc:sldChg chg="del">
        <pc:chgData name="Arya A.D" userId="d31440b1550c8937" providerId="LiveId" clId="{5C26F91E-1F18-42B4-BCEA-D01580B2EBCC}" dt="2023-01-07T10:32:54.630" v="1212" actId="47"/>
        <pc:sldMkLst>
          <pc:docMk/>
          <pc:sldMk cId="706301785" sldId="284"/>
        </pc:sldMkLst>
      </pc:sldChg>
      <pc:sldChg chg="addSp delSp modSp del mod ord">
        <pc:chgData name="Arya A.D" userId="d31440b1550c8937" providerId="LiveId" clId="{5C26F91E-1F18-42B4-BCEA-D01580B2EBCC}" dt="2023-01-07T19:40:48.994" v="1688" actId="47"/>
        <pc:sldMkLst>
          <pc:docMk/>
          <pc:sldMk cId="1959865722" sldId="285"/>
        </pc:sldMkLst>
        <pc:spChg chg="del mod">
          <ac:chgData name="Arya A.D" userId="d31440b1550c8937" providerId="LiveId" clId="{5C26F91E-1F18-42B4-BCEA-D01580B2EBCC}" dt="2023-01-07T10:46:01.274" v="1486" actId="478"/>
          <ac:spMkLst>
            <pc:docMk/>
            <pc:sldMk cId="1959865722" sldId="285"/>
            <ac:spMk id="9" creationId="{00000000-0000-0000-0000-000000000000}"/>
          </ac:spMkLst>
        </pc:spChg>
        <pc:spChg chg="del mod">
          <ac:chgData name="Arya A.D" userId="d31440b1550c8937" providerId="LiveId" clId="{5C26F91E-1F18-42B4-BCEA-D01580B2EBCC}" dt="2023-01-07T10:45:54.695" v="1484" actId="478"/>
          <ac:spMkLst>
            <pc:docMk/>
            <pc:sldMk cId="1959865722" sldId="285"/>
            <ac:spMk id="10" creationId="{00000000-0000-0000-0000-000000000000}"/>
          </ac:spMkLst>
        </pc:spChg>
        <pc:spChg chg="del mod">
          <ac:chgData name="Arya A.D" userId="d31440b1550c8937" providerId="LiveId" clId="{5C26F91E-1F18-42B4-BCEA-D01580B2EBCC}" dt="2023-01-07T10:45:42.678" v="1480" actId="478"/>
          <ac:spMkLst>
            <pc:docMk/>
            <pc:sldMk cId="1959865722" sldId="285"/>
            <ac:spMk id="11" creationId="{00000000-0000-0000-0000-000000000000}"/>
          </ac:spMkLst>
        </pc:spChg>
        <pc:spChg chg="add del mod">
          <ac:chgData name="Arya A.D" userId="d31440b1550c8937" providerId="LiveId" clId="{5C26F91E-1F18-42B4-BCEA-D01580B2EBCC}" dt="2023-01-07T10:45:46.568" v="1481" actId="478"/>
          <ac:spMkLst>
            <pc:docMk/>
            <pc:sldMk cId="1959865722" sldId="285"/>
            <ac:spMk id="14" creationId="{5ABCFD3D-E926-DE9B-F908-067C0E0191CD}"/>
          </ac:spMkLst>
        </pc:spChg>
        <pc:spChg chg="add del mod">
          <ac:chgData name="Arya A.D" userId="d31440b1550c8937" providerId="LiveId" clId="{5C26F91E-1F18-42B4-BCEA-D01580B2EBCC}" dt="2023-01-07T10:45:57.710" v="1485" actId="478"/>
          <ac:spMkLst>
            <pc:docMk/>
            <pc:sldMk cId="1959865722" sldId="285"/>
            <ac:spMk id="16" creationId="{7CC29188-F3A9-1B4E-E832-C5308D6D85B3}"/>
          </ac:spMkLst>
        </pc:spChg>
        <pc:spChg chg="add mod">
          <ac:chgData name="Arya A.D" userId="d31440b1550c8937" providerId="LiveId" clId="{5C26F91E-1F18-42B4-BCEA-D01580B2EBCC}" dt="2023-01-07T10:46:26.822" v="1502" actId="20577"/>
          <ac:spMkLst>
            <pc:docMk/>
            <pc:sldMk cId="1959865722" sldId="285"/>
            <ac:spMk id="18" creationId="{467876E1-4375-9D48-84BC-181B74764B45}"/>
          </ac:spMkLst>
        </pc:spChg>
      </pc:sldChg>
      <pc:sldChg chg="del">
        <pc:chgData name="Arya A.D" userId="d31440b1550c8937" providerId="LiveId" clId="{5C26F91E-1F18-42B4-BCEA-D01580B2EBCC}" dt="2023-01-07T19:40:45.857" v="1687" actId="47"/>
        <pc:sldMkLst>
          <pc:docMk/>
          <pc:sldMk cId="3994085334" sldId="286"/>
        </pc:sldMkLst>
      </pc:sldChg>
      <pc:sldChg chg="del">
        <pc:chgData name="Arya A.D" userId="d31440b1550c8937" providerId="LiveId" clId="{5C26F91E-1F18-42B4-BCEA-D01580B2EBCC}" dt="2023-01-07T19:40:44.070" v="1686" actId="47"/>
        <pc:sldMkLst>
          <pc:docMk/>
          <pc:sldMk cId="215519926" sldId="287"/>
        </pc:sldMkLst>
      </pc:sldChg>
      <pc:sldChg chg="addSp delSp modSp del mod ord">
        <pc:chgData name="Arya A.D" userId="d31440b1550c8937" providerId="LiveId" clId="{5C26F91E-1F18-42B4-BCEA-D01580B2EBCC}" dt="2023-01-07T19:19:20.346" v="1651" actId="47"/>
        <pc:sldMkLst>
          <pc:docMk/>
          <pc:sldMk cId="324763812" sldId="288"/>
        </pc:sldMkLst>
        <pc:spChg chg="del">
          <ac:chgData name="Arya A.D" userId="d31440b1550c8937" providerId="LiveId" clId="{5C26F91E-1F18-42B4-BCEA-D01580B2EBCC}" dt="2023-01-07T10:48:53.993" v="1548"/>
          <ac:spMkLst>
            <pc:docMk/>
            <pc:sldMk cId="324763812" sldId="288"/>
            <ac:spMk id="2" creationId="{00000000-0000-0000-0000-000000000000}"/>
          </ac:spMkLst>
        </pc:spChg>
        <pc:spChg chg="add del mod">
          <ac:chgData name="Arya A.D" userId="d31440b1550c8937" providerId="LiveId" clId="{5C26F91E-1F18-42B4-BCEA-D01580B2EBCC}" dt="2023-01-07T10:49:54.585" v="1560"/>
          <ac:spMkLst>
            <pc:docMk/>
            <pc:sldMk cId="324763812" sldId="288"/>
            <ac:spMk id="6" creationId="{95EE124E-510F-C2CE-7550-43DD14027E25}"/>
          </ac:spMkLst>
        </pc:spChg>
        <pc:picChg chg="add del mod">
          <ac:chgData name="Arya A.D" userId="d31440b1550c8937" providerId="LiveId" clId="{5C26F91E-1F18-42B4-BCEA-D01580B2EBCC}" dt="2023-01-07T10:49:42.581" v="1559" actId="478"/>
          <ac:picMkLst>
            <pc:docMk/>
            <pc:sldMk cId="324763812" sldId="288"/>
            <ac:picMk id="4" creationId="{69FCE6F5-83F0-B2DD-1167-48D0ED2E0B04}"/>
          </ac:picMkLst>
        </pc:picChg>
        <pc:picChg chg="add mod">
          <ac:chgData name="Arya A.D" userId="d31440b1550c8937" providerId="LiveId" clId="{5C26F91E-1F18-42B4-BCEA-D01580B2EBCC}" dt="2023-01-07T10:49:58.742" v="1561" actId="14100"/>
          <ac:picMkLst>
            <pc:docMk/>
            <pc:sldMk cId="324763812" sldId="288"/>
            <ac:picMk id="8" creationId="{4D5319A1-8F19-417C-451C-162DB90551A1}"/>
          </ac:picMkLst>
        </pc:picChg>
      </pc:sldChg>
      <pc:sldChg chg="addSp delSp modSp mod">
        <pc:chgData name="Arya A.D" userId="d31440b1550c8937" providerId="LiveId" clId="{5C26F91E-1F18-42B4-BCEA-D01580B2EBCC}" dt="2023-01-07T19:58:02.618" v="1789" actId="20577"/>
        <pc:sldMkLst>
          <pc:docMk/>
          <pc:sldMk cId="249418724" sldId="289"/>
        </pc:sldMkLst>
        <pc:spChg chg="mod">
          <ac:chgData name="Arya A.D" userId="d31440b1550c8937" providerId="LiveId" clId="{5C26F91E-1F18-42B4-BCEA-D01580B2EBCC}" dt="2023-01-07T19:58:02.618" v="1789" actId="20577"/>
          <ac:spMkLst>
            <pc:docMk/>
            <pc:sldMk cId="249418724" sldId="289"/>
            <ac:spMk id="5" creationId="{00000000-0000-0000-0000-000000000000}"/>
          </ac:spMkLst>
        </pc:spChg>
        <pc:spChg chg="del">
          <ac:chgData name="Arya A.D" userId="d31440b1550c8937" providerId="LiveId" clId="{5C26F91E-1F18-42B4-BCEA-D01580B2EBCC}" dt="2023-01-07T19:44:51.396" v="1727" actId="478"/>
          <ac:spMkLst>
            <pc:docMk/>
            <pc:sldMk cId="249418724" sldId="289"/>
            <ac:spMk id="6" creationId="{00000000-0000-0000-0000-000000000000}"/>
          </ac:spMkLst>
        </pc:spChg>
        <pc:spChg chg="del">
          <ac:chgData name="Arya A.D" userId="d31440b1550c8937" providerId="LiveId" clId="{5C26F91E-1F18-42B4-BCEA-D01580B2EBCC}" dt="2023-01-07T19:44:44.233" v="1725" actId="478"/>
          <ac:spMkLst>
            <pc:docMk/>
            <pc:sldMk cId="249418724" sldId="289"/>
            <ac:spMk id="7" creationId="{00000000-0000-0000-0000-000000000000}"/>
          </ac:spMkLst>
        </pc:spChg>
        <pc:spChg chg="add del mod">
          <ac:chgData name="Arya A.D" userId="d31440b1550c8937" providerId="LiveId" clId="{5C26F91E-1F18-42B4-BCEA-D01580B2EBCC}" dt="2023-01-07T19:44:45.695" v="1726" actId="478"/>
          <ac:spMkLst>
            <pc:docMk/>
            <pc:sldMk cId="249418724" sldId="289"/>
            <ac:spMk id="10" creationId="{9935757C-F9F5-682F-6249-BFD7A9CE21A4}"/>
          </ac:spMkLst>
        </pc:spChg>
        <pc:spChg chg="add del mod">
          <ac:chgData name="Arya A.D" userId="d31440b1550c8937" providerId="LiveId" clId="{5C26F91E-1F18-42B4-BCEA-D01580B2EBCC}" dt="2023-01-07T19:44:57.361" v="1728" actId="478"/>
          <ac:spMkLst>
            <pc:docMk/>
            <pc:sldMk cId="249418724" sldId="289"/>
            <ac:spMk id="12" creationId="{780CC5AA-6139-5A31-A3C5-6261F9988A8F}"/>
          </ac:spMkLst>
        </pc:spChg>
        <pc:picChg chg="add del mod">
          <ac:chgData name="Arya A.D" userId="d31440b1550c8937" providerId="LiveId" clId="{5C26F91E-1F18-42B4-BCEA-D01580B2EBCC}" dt="2023-01-07T19:27:29.652" v="1673" actId="478"/>
          <ac:picMkLst>
            <pc:docMk/>
            <pc:sldMk cId="249418724" sldId="289"/>
            <ac:picMk id="3" creationId="{3926C2B2-063D-B75E-CABB-44CECD397E47}"/>
          </ac:picMkLst>
        </pc:picChg>
        <pc:picChg chg="add del mod">
          <ac:chgData name="Arya A.D" userId="d31440b1550c8937" providerId="LiveId" clId="{5C26F91E-1F18-42B4-BCEA-D01580B2EBCC}" dt="2023-01-07T19:44:38.741" v="1724" actId="478"/>
          <ac:picMkLst>
            <pc:docMk/>
            <pc:sldMk cId="249418724" sldId="289"/>
            <ac:picMk id="8" creationId="{45F86D47-AE12-4ADC-B206-A509C48091CF}"/>
          </ac:picMkLst>
        </pc:picChg>
      </pc:sldChg>
      <pc:sldChg chg="addSp delSp modSp add del mod">
        <pc:chgData name="Arya A.D" userId="d31440b1550c8937" providerId="LiveId" clId="{5C26F91E-1F18-42B4-BCEA-D01580B2EBCC}" dt="2023-01-06T14:52:18.557" v="953" actId="47"/>
        <pc:sldMkLst>
          <pc:docMk/>
          <pc:sldMk cId="2085049320" sldId="290"/>
        </pc:sldMkLst>
        <pc:spChg chg="add del mod">
          <ac:chgData name="Arya A.D" userId="d31440b1550c8937" providerId="LiveId" clId="{5C26F91E-1F18-42B4-BCEA-D01580B2EBCC}" dt="2023-01-05T07:29:48.657" v="121" actId="478"/>
          <ac:spMkLst>
            <pc:docMk/>
            <pc:sldMk cId="2085049320" sldId="290"/>
            <ac:spMk id="9" creationId="{92BB14B3-505D-DCA8-340D-8DF64F6E4D2D}"/>
          </ac:spMkLst>
        </pc:spChg>
        <pc:spChg chg="del mod">
          <ac:chgData name="Arya A.D" userId="d31440b1550c8937" providerId="LiveId" clId="{5C26F91E-1F18-42B4-BCEA-D01580B2EBCC}" dt="2023-01-05T07:29:46.345" v="120" actId="478"/>
          <ac:spMkLst>
            <pc:docMk/>
            <pc:sldMk cId="2085049320" sldId="290"/>
            <ac:spMk id="10" creationId="{00000000-0000-0000-0000-000000000000}"/>
          </ac:spMkLst>
        </pc:spChg>
        <pc:spChg chg="del">
          <ac:chgData name="Arya A.D" userId="d31440b1550c8937" providerId="LiveId" clId="{5C26F91E-1F18-42B4-BCEA-D01580B2EBCC}" dt="2023-01-05T07:29:57.517" v="122" actId="478"/>
          <ac:spMkLst>
            <pc:docMk/>
            <pc:sldMk cId="2085049320" sldId="290"/>
            <ac:spMk id="13" creationId="{00000000-0000-0000-0000-000000000000}"/>
          </ac:spMkLst>
        </pc:spChg>
        <pc:spChg chg="add del mod">
          <ac:chgData name="Arya A.D" userId="d31440b1550c8937" providerId="LiveId" clId="{5C26F91E-1F18-42B4-BCEA-D01580B2EBCC}" dt="2023-01-05T07:29:59.220" v="123" actId="478"/>
          <ac:spMkLst>
            <pc:docMk/>
            <pc:sldMk cId="2085049320" sldId="290"/>
            <ac:spMk id="18" creationId="{ED30CCEF-B4C5-8371-55B5-5199E2AA8B64}"/>
          </ac:spMkLst>
        </pc:spChg>
        <pc:spChg chg="del">
          <ac:chgData name="Arya A.D" userId="d31440b1550c8937" providerId="LiveId" clId="{5C26F91E-1F18-42B4-BCEA-D01580B2EBCC}" dt="2023-01-05T07:29:38.860" v="118" actId="478"/>
          <ac:spMkLst>
            <pc:docMk/>
            <pc:sldMk cId="2085049320" sldId="290"/>
            <ac:spMk id="23" creationId="{00000000-0000-0000-0000-000000000000}"/>
          </ac:spMkLst>
        </pc:spChg>
        <pc:picChg chg="add mod">
          <ac:chgData name="Arya A.D" userId="d31440b1550c8937" providerId="LiveId" clId="{5C26F91E-1F18-42B4-BCEA-D01580B2EBCC}" dt="2023-01-05T07:23:39.370" v="103" actId="14100"/>
          <ac:picMkLst>
            <pc:docMk/>
            <pc:sldMk cId="2085049320" sldId="290"/>
            <ac:picMk id="3" creationId="{A8F8E120-11B9-6CEE-7874-0ABF58014051}"/>
          </ac:picMkLst>
        </pc:picChg>
        <pc:picChg chg="add mod">
          <ac:chgData name="Arya A.D" userId="d31440b1550c8937" providerId="LiveId" clId="{5C26F91E-1F18-42B4-BCEA-D01580B2EBCC}" dt="2023-01-05T07:24:38.450" v="108" actId="14100"/>
          <ac:picMkLst>
            <pc:docMk/>
            <pc:sldMk cId="2085049320" sldId="290"/>
            <ac:picMk id="5" creationId="{4512AB11-6A8C-84F5-025C-D61472CD13E2}"/>
          </ac:picMkLst>
        </pc:picChg>
        <pc:picChg chg="add mod">
          <ac:chgData name="Arya A.D" userId="d31440b1550c8937" providerId="LiveId" clId="{5C26F91E-1F18-42B4-BCEA-D01580B2EBCC}" dt="2023-01-05T07:29:00.261" v="117" actId="14100"/>
          <ac:picMkLst>
            <pc:docMk/>
            <pc:sldMk cId="2085049320" sldId="290"/>
            <ac:picMk id="7" creationId="{971CE736-E874-17CB-213E-05AF0F8517AC}"/>
          </ac:picMkLst>
        </pc:picChg>
        <pc:picChg chg="del">
          <ac:chgData name="Arya A.D" userId="d31440b1550c8937" providerId="LiveId" clId="{5C26F91E-1F18-42B4-BCEA-D01580B2EBCC}" dt="2023-01-05T07:20:00.334" v="88" actId="478"/>
          <ac:picMkLst>
            <pc:docMk/>
            <pc:sldMk cId="2085049320" sldId="290"/>
            <ac:picMk id="17" creationId="{0A868C6C-842E-0082-BB8D-7D23FDFC8070}"/>
          </ac:picMkLst>
        </pc:picChg>
        <pc:picChg chg="del">
          <ac:chgData name="Arya A.D" userId="d31440b1550c8937" providerId="LiveId" clId="{5C26F91E-1F18-42B4-BCEA-D01580B2EBCC}" dt="2023-01-05T07:20:02.429" v="89" actId="478"/>
          <ac:picMkLst>
            <pc:docMk/>
            <pc:sldMk cId="2085049320" sldId="290"/>
            <ac:picMk id="20" creationId="{93E0252D-65F9-786B-9D1C-CE2EAC5E8128}"/>
          </ac:picMkLst>
        </pc:picChg>
        <pc:picChg chg="del">
          <ac:chgData name="Arya A.D" userId="d31440b1550c8937" providerId="LiveId" clId="{5C26F91E-1F18-42B4-BCEA-D01580B2EBCC}" dt="2023-01-05T07:20:04.257" v="90" actId="478"/>
          <ac:picMkLst>
            <pc:docMk/>
            <pc:sldMk cId="2085049320" sldId="290"/>
            <ac:picMk id="27" creationId="{FEDFAFFD-90A2-5F96-AEB8-52EBEB909821}"/>
          </ac:picMkLst>
        </pc:picChg>
        <pc:picChg chg="del">
          <ac:chgData name="Arya A.D" userId="d31440b1550c8937" providerId="LiveId" clId="{5C26F91E-1F18-42B4-BCEA-D01580B2EBCC}" dt="2023-01-05T07:20:05.991" v="91" actId="478"/>
          <ac:picMkLst>
            <pc:docMk/>
            <pc:sldMk cId="2085049320" sldId="290"/>
            <ac:picMk id="28" creationId="{27737846-9EA6-F878-969D-5F51DA4A4942}"/>
          </ac:picMkLst>
        </pc:picChg>
      </pc:sldChg>
      <pc:sldChg chg="addSp delSp modSp add del mod">
        <pc:chgData name="Arya A.D" userId="d31440b1550c8937" providerId="LiveId" clId="{5C26F91E-1F18-42B4-BCEA-D01580B2EBCC}" dt="2023-01-07T19:19:10.817" v="1650" actId="47"/>
        <pc:sldMkLst>
          <pc:docMk/>
          <pc:sldMk cId="3188483524" sldId="290"/>
        </pc:sldMkLst>
        <pc:spChg chg="del">
          <ac:chgData name="Arya A.D" userId="d31440b1550c8937" providerId="LiveId" clId="{5C26F91E-1F18-42B4-BCEA-D01580B2EBCC}" dt="2023-01-07T10:39:19.460" v="1220"/>
          <ac:spMkLst>
            <pc:docMk/>
            <pc:sldMk cId="3188483524" sldId="290"/>
            <ac:spMk id="7" creationId="{00000000-0000-0000-0000-000000000000}"/>
          </ac:spMkLst>
        </pc:spChg>
        <pc:spChg chg="add del mod">
          <ac:chgData name="Arya A.D" userId="d31440b1550c8937" providerId="LiveId" clId="{5C26F91E-1F18-42B4-BCEA-D01580B2EBCC}" dt="2023-01-07T10:39:26.631" v="1222"/>
          <ac:spMkLst>
            <pc:docMk/>
            <pc:sldMk cId="3188483524" sldId="290"/>
            <ac:spMk id="15" creationId="{AB5A290D-3190-9CC9-9A0E-7B72D5F316ED}"/>
          </ac:spMkLst>
        </pc:spChg>
        <pc:spChg chg="add del mod">
          <ac:chgData name="Arya A.D" userId="d31440b1550c8937" providerId="LiveId" clId="{5C26F91E-1F18-42B4-BCEA-D01580B2EBCC}" dt="2023-01-07T10:39:38.022" v="1224"/>
          <ac:spMkLst>
            <pc:docMk/>
            <pc:sldMk cId="3188483524" sldId="290"/>
            <ac:spMk id="20" creationId="{1850DBE7-7C30-C4EB-9D3B-725AF504009D}"/>
          </ac:spMkLst>
        </pc:spChg>
        <pc:spChg chg="add mod">
          <ac:chgData name="Arya A.D" userId="d31440b1550c8937" providerId="LiveId" clId="{5C26F91E-1F18-42B4-BCEA-D01580B2EBCC}" dt="2023-01-07T10:39:44.680" v="1227" actId="478"/>
          <ac:spMkLst>
            <pc:docMk/>
            <pc:sldMk cId="3188483524" sldId="290"/>
            <ac:spMk id="24" creationId="{F89D139B-14C1-1886-4FC4-40FC5CFF3916}"/>
          </ac:spMkLst>
        </pc:spChg>
        <pc:picChg chg="del">
          <ac:chgData name="Arya A.D" userId="d31440b1550c8937" providerId="LiveId" clId="{5C26F91E-1F18-42B4-BCEA-D01580B2EBCC}" dt="2023-01-07T10:38:33.847" v="1217" actId="478"/>
          <ac:picMkLst>
            <pc:docMk/>
            <pc:sldMk cId="3188483524" sldId="290"/>
            <ac:picMk id="2" creationId="{2C7CDB52-9C9B-4588-BA64-D8553317116A}"/>
          </ac:picMkLst>
        </pc:picChg>
        <pc:picChg chg="del">
          <ac:chgData name="Arya A.D" userId="d31440b1550c8937" providerId="LiveId" clId="{5C26F91E-1F18-42B4-BCEA-D01580B2EBCC}" dt="2023-01-07T10:38:35.581" v="1218" actId="478"/>
          <ac:picMkLst>
            <pc:docMk/>
            <pc:sldMk cId="3188483524" sldId="290"/>
            <ac:picMk id="5" creationId="{EBD21907-FA08-5B0F-A60C-549D262F60C3}"/>
          </ac:picMkLst>
        </pc:picChg>
        <pc:picChg chg="del">
          <ac:chgData name="Arya A.D" userId="d31440b1550c8937" providerId="LiveId" clId="{5C26F91E-1F18-42B4-BCEA-D01580B2EBCC}" dt="2023-01-07T10:38:37.253" v="1219" actId="478"/>
          <ac:picMkLst>
            <pc:docMk/>
            <pc:sldMk cId="3188483524" sldId="290"/>
            <ac:picMk id="6" creationId="{9C1F7590-5CF2-C0CB-3A3D-946C1CBBC776}"/>
          </ac:picMkLst>
        </pc:picChg>
        <pc:picChg chg="add del mod">
          <ac:chgData name="Arya A.D" userId="d31440b1550c8937" providerId="LiveId" clId="{5C26F91E-1F18-42B4-BCEA-D01580B2EBCC}" dt="2023-01-07T10:39:22.867" v="1221" actId="478"/>
          <ac:picMkLst>
            <pc:docMk/>
            <pc:sldMk cId="3188483524" sldId="290"/>
            <ac:picMk id="9" creationId="{68D707AA-F3FA-1089-6E00-EE69DB5FC62C}"/>
          </ac:picMkLst>
        </pc:picChg>
        <pc:picChg chg="add del mod">
          <ac:chgData name="Arya A.D" userId="d31440b1550c8937" providerId="LiveId" clId="{5C26F91E-1F18-42B4-BCEA-D01580B2EBCC}" dt="2023-01-07T10:39:27.928" v="1223" actId="478"/>
          <ac:picMkLst>
            <pc:docMk/>
            <pc:sldMk cId="3188483524" sldId="290"/>
            <ac:picMk id="18" creationId="{3D7E9436-FEC2-B4DF-B90B-BCDB5F28A0F7}"/>
          </ac:picMkLst>
        </pc:picChg>
        <pc:picChg chg="add del mod">
          <ac:chgData name="Arya A.D" userId="d31440b1550c8937" providerId="LiveId" clId="{5C26F91E-1F18-42B4-BCEA-D01580B2EBCC}" dt="2023-01-07T10:39:44.680" v="1227" actId="478"/>
          <ac:picMkLst>
            <pc:docMk/>
            <pc:sldMk cId="3188483524" sldId="290"/>
            <ac:picMk id="22" creationId="{BC028452-7522-FFA4-D8FD-AF06E27771A4}"/>
          </ac:picMkLst>
        </pc:picChg>
      </pc:sldChg>
      <pc:sldChg chg="addSp delSp modSp add mod ord">
        <pc:chgData name="Arya A.D" userId="d31440b1550c8937" providerId="LiveId" clId="{5C26F91E-1F18-42B4-BCEA-D01580B2EBCC}" dt="2023-01-07T10:42:46.644" v="1356" actId="20577"/>
        <pc:sldMkLst>
          <pc:docMk/>
          <pc:sldMk cId="1514647749" sldId="291"/>
        </pc:sldMkLst>
        <pc:spChg chg="mod">
          <ac:chgData name="Arya A.D" userId="d31440b1550c8937" providerId="LiveId" clId="{5C26F91E-1F18-42B4-BCEA-D01580B2EBCC}" dt="2023-01-07T10:41:37.751" v="1276" actId="1076"/>
          <ac:spMkLst>
            <pc:docMk/>
            <pc:sldMk cId="1514647749" sldId="291"/>
            <ac:spMk id="3" creationId="{BF6673AC-5E21-869B-9FCB-BE6EC67C9EF6}"/>
          </ac:spMkLst>
        </pc:spChg>
        <pc:spChg chg="add mod">
          <ac:chgData name="Arya A.D" userId="d31440b1550c8937" providerId="LiveId" clId="{5C26F91E-1F18-42B4-BCEA-D01580B2EBCC}" dt="2023-01-07T10:42:46.644" v="1356" actId="20577"/>
          <ac:spMkLst>
            <pc:docMk/>
            <pc:sldMk cId="1514647749" sldId="291"/>
            <ac:spMk id="8" creationId="{C7BD26B4-5E9E-89E2-E0F3-F83D885DB246}"/>
          </ac:spMkLst>
        </pc:spChg>
        <pc:picChg chg="add del mod">
          <ac:chgData name="Arya A.D" userId="d31440b1550c8937" providerId="LiveId" clId="{5C26F91E-1F18-42B4-BCEA-D01580B2EBCC}" dt="2023-01-07T10:41:09.514" v="1237" actId="478"/>
          <ac:picMkLst>
            <pc:docMk/>
            <pc:sldMk cId="1514647749" sldId="291"/>
            <ac:picMk id="4" creationId="{AE898364-EB84-0FE7-9EC1-CDF8AFC380B5}"/>
          </ac:picMkLst>
        </pc:picChg>
        <pc:picChg chg="add mod">
          <ac:chgData name="Arya A.D" userId="d31440b1550c8937" providerId="LiveId" clId="{5C26F91E-1F18-42B4-BCEA-D01580B2EBCC}" dt="2023-01-07T10:41:18.686" v="1241" actId="1076"/>
          <ac:picMkLst>
            <pc:docMk/>
            <pc:sldMk cId="1514647749" sldId="291"/>
            <ac:picMk id="6" creationId="{594C1A67-C129-15AA-86F9-3DC22FCA0215}"/>
          </ac:picMkLst>
        </pc:picChg>
        <pc:picChg chg="del">
          <ac:chgData name="Arya A.D" userId="d31440b1550c8937" providerId="LiveId" clId="{5C26F91E-1F18-42B4-BCEA-D01580B2EBCC}" dt="2023-01-07T10:41:10.718" v="1238" actId="478"/>
          <ac:picMkLst>
            <pc:docMk/>
            <pc:sldMk cId="1514647749" sldId="291"/>
            <ac:picMk id="7" creationId="{2239E3BA-A1EE-0C9D-FE8B-CA12CD383EDA}"/>
          </ac:picMkLst>
        </pc:picChg>
      </pc:sldChg>
      <pc:sldChg chg="add del">
        <pc:chgData name="Arya A.D" userId="d31440b1550c8937" providerId="LiveId" clId="{5C26F91E-1F18-42B4-BCEA-D01580B2EBCC}" dt="2023-01-05T07:59:56.443" v="127" actId="47"/>
        <pc:sldMkLst>
          <pc:docMk/>
          <pc:sldMk cId="2011384612" sldId="291"/>
        </pc:sldMkLst>
      </pc:sldChg>
      <pc:sldChg chg="addSp delSp modSp add mod">
        <pc:chgData name="Arya A.D" userId="d31440b1550c8937" providerId="LiveId" clId="{5C26F91E-1F18-42B4-BCEA-D01580B2EBCC}" dt="2023-01-07T10:44:27.060" v="1428" actId="20577"/>
        <pc:sldMkLst>
          <pc:docMk/>
          <pc:sldMk cId="247864340" sldId="292"/>
        </pc:sldMkLst>
        <pc:spChg chg="mod">
          <ac:chgData name="Arya A.D" userId="d31440b1550c8937" providerId="LiveId" clId="{5C26F91E-1F18-42B4-BCEA-D01580B2EBCC}" dt="2023-01-07T10:44:27.060" v="1428" actId="20577"/>
          <ac:spMkLst>
            <pc:docMk/>
            <pc:sldMk cId="247864340" sldId="292"/>
            <ac:spMk id="8" creationId="{C7BD26B4-5E9E-89E2-E0F3-F83D885DB246}"/>
          </ac:spMkLst>
        </pc:spChg>
        <pc:picChg chg="add mod">
          <ac:chgData name="Arya A.D" userId="d31440b1550c8937" providerId="LiveId" clId="{5C26F91E-1F18-42B4-BCEA-D01580B2EBCC}" dt="2023-01-07T10:43:28.319" v="1361" actId="1076"/>
          <ac:picMkLst>
            <pc:docMk/>
            <pc:sldMk cId="247864340" sldId="292"/>
            <ac:picMk id="4" creationId="{CA8F6CDE-E69E-C5F7-9012-C495B4C2B7FF}"/>
          </ac:picMkLst>
        </pc:picChg>
        <pc:picChg chg="del">
          <ac:chgData name="Arya A.D" userId="d31440b1550c8937" providerId="LiveId" clId="{5C26F91E-1F18-42B4-BCEA-D01580B2EBCC}" dt="2023-01-07T10:42:56.270" v="1358" actId="478"/>
          <ac:picMkLst>
            <pc:docMk/>
            <pc:sldMk cId="247864340" sldId="292"/>
            <ac:picMk id="6" creationId="{594C1A67-C129-15AA-86F9-3DC22FCA0215}"/>
          </ac:picMkLst>
        </pc:picChg>
      </pc:sldChg>
      <pc:sldChg chg="addSp delSp modSp add mod">
        <pc:chgData name="Arya A.D" userId="d31440b1550c8937" providerId="LiveId" clId="{5C26F91E-1F18-42B4-BCEA-D01580B2EBCC}" dt="2023-01-07T10:45:24.036" v="1478" actId="20577"/>
        <pc:sldMkLst>
          <pc:docMk/>
          <pc:sldMk cId="3746578181" sldId="293"/>
        </pc:sldMkLst>
        <pc:spChg chg="mod">
          <ac:chgData name="Arya A.D" userId="d31440b1550c8937" providerId="LiveId" clId="{5C26F91E-1F18-42B4-BCEA-D01580B2EBCC}" dt="2023-01-07T10:45:24.036" v="1478" actId="20577"/>
          <ac:spMkLst>
            <pc:docMk/>
            <pc:sldMk cId="3746578181" sldId="293"/>
            <ac:spMk id="8" creationId="{C7BD26B4-5E9E-89E2-E0F3-F83D885DB246}"/>
          </ac:spMkLst>
        </pc:spChg>
        <pc:picChg chg="del">
          <ac:chgData name="Arya A.D" userId="d31440b1550c8937" providerId="LiveId" clId="{5C26F91E-1F18-42B4-BCEA-D01580B2EBCC}" dt="2023-01-07T10:44:35.717" v="1430" actId="478"/>
          <ac:picMkLst>
            <pc:docMk/>
            <pc:sldMk cId="3746578181" sldId="293"/>
            <ac:picMk id="4" creationId="{CA8F6CDE-E69E-C5F7-9012-C495B4C2B7FF}"/>
          </ac:picMkLst>
        </pc:picChg>
        <pc:picChg chg="add mod">
          <ac:chgData name="Arya A.D" userId="d31440b1550c8937" providerId="LiveId" clId="{5C26F91E-1F18-42B4-BCEA-D01580B2EBCC}" dt="2023-01-07T10:44:55.955" v="1433" actId="1076"/>
          <ac:picMkLst>
            <pc:docMk/>
            <pc:sldMk cId="3746578181" sldId="293"/>
            <ac:picMk id="5" creationId="{162C4295-4BBD-1EAE-E8EE-ABA0CD7B6336}"/>
          </ac:picMkLst>
        </pc:picChg>
      </pc:sldChg>
      <pc:sldChg chg="addSp delSp modSp add mod">
        <pc:chgData name="Arya A.D" userId="d31440b1550c8937" providerId="LiveId" clId="{5C26F91E-1F18-42B4-BCEA-D01580B2EBCC}" dt="2023-01-07T19:32:36.725" v="1685" actId="14100"/>
        <pc:sldMkLst>
          <pc:docMk/>
          <pc:sldMk cId="1463213714" sldId="294"/>
        </pc:sldMkLst>
        <pc:spChg chg="add del mod">
          <ac:chgData name="Arya A.D" userId="d31440b1550c8937" providerId="LiveId" clId="{5C26F91E-1F18-42B4-BCEA-D01580B2EBCC}" dt="2023-01-07T19:27:05.747" v="1665"/>
          <ac:spMkLst>
            <pc:docMk/>
            <pc:sldMk cId="1463213714" sldId="294"/>
            <ac:spMk id="5" creationId="{F8CE590C-8086-A3D2-FA57-2AC92B13324A}"/>
          </ac:spMkLst>
        </pc:spChg>
        <pc:spChg chg="add del mod">
          <ac:chgData name="Arya A.D" userId="d31440b1550c8937" providerId="LiveId" clId="{5C26F91E-1F18-42B4-BCEA-D01580B2EBCC}" dt="2023-01-07T19:31:59.212" v="1676"/>
          <ac:spMkLst>
            <pc:docMk/>
            <pc:sldMk cId="1463213714" sldId="294"/>
            <ac:spMk id="8" creationId="{040B917B-62DF-05A1-2C20-18CB3D52078F}"/>
          </ac:spMkLst>
        </pc:spChg>
        <pc:spChg chg="add del mod">
          <ac:chgData name="Arya A.D" userId="d31440b1550c8937" providerId="LiveId" clId="{5C26F91E-1F18-42B4-BCEA-D01580B2EBCC}" dt="2023-01-07T19:31:21.188" v="1674"/>
          <ac:spMkLst>
            <pc:docMk/>
            <pc:sldMk cId="1463213714" sldId="294"/>
            <ac:spMk id="12" creationId="{048A1C33-6CBA-4DD9-1B6F-C3B463A35648}"/>
          </ac:spMkLst>
        </pc:spChg>
        <pc:picChg chg="del">
          <ac:chgData name="Arya A.D" userId="d31440b1550c8937" providerId="LiveId" clId="{5C26F91E-1F18-42B4-BCEA-D01580B2EBCC}" dt="2023-01-07T19:26:30.659" v="1663" actId="478"/>
          <ac:picMkLst>
            <pc:docMk/>
            <pc:sldMk cId="1463213714" sldId="294"/>
            <ac:picMk id="3" creationId="{FB9CA370-A350-F161-05C4-4C685D03FE9C}"/>
          </ac:picMkLst>
        </pc:picChg>
        <pc:picChg chg="del">
          <ac:chgData name="Arya A.D" userId="d31440b1550c8937" providerId="LiveId" clId="{5C26F91E-1F18-42B4-BCEA-D01580B2EBCC}" dt="2023-01-07T19:26:32.754" v="1664" actId="478"/>
          <ac:picMkLst>
            <pc:docMk/>
            <pc:sldMk cId="1463213714" sldId="294"/>
            <ac:picMk id="7" creationId="{C1766520-DA46-6A9F-C217-E20FDB967812}"/>
          </ac:picMkLst>
        </pc:picChg>
        <pc:picChg chg="add del mod">
          <ac:chgData name="Arya A.D" userId="d31440b1550c8937" providerId="LiveId" clId="{5C26F91E-1F18-42B4-BCEA-D01580B2EBCC}" dt="2023-01-07T19:27:08.952" v="1666" actId="478"/>
          <ac:picMkLst>
            <pc:docMk/>
            <pc:sldMk cId="1463213714" sldId="294"/>
            <ac:picMk id="10" creationId="{186027FF-8DAC-11A1-1AC4-B31EAA30F4AC}"/>
          </ac:picMkLst>
        </pc:picChg>
        <pc:picChg chg="add mod">
          <ac:chgData name="Arya A.D" userId="d31440b1550c8937" providerId="LiveId" clId="{5C26F91E-1F18-42B4-BCEA-D01580B2EBCC}" dt="2023-01-07T19:32:36.725" v="1685" actId="14100"/>
          <ac:picMkLst>
            <pc:docMk/>
            <pc:sldMk cId="1463213714" sldId="294"/>
            <ac:picMk id="14" creationId="{7559D95B-1FA1-CECA-0119-BA1A2A904EE3}"/>
          </ac:picMkLst>
        </pc:picChg>
        <pc:picChg chg="add mod">
          <ac:chgData name="Arya A.D" userId="d31440b1550c8937" providerId="LiveId" clId="{5C26F91E-1F18-42B4-BCEA-D01580B2EBCC}" dt="2023-01-07T19:32:27.345" v="1683" actId="14100"/>
          <ac:picMkLst>
            <pc:docMk/>
            <pc:sldMk cId="1463213714" sldId="294"/>
            <ac:picMk id="17" creationId="{EAC52983-F3D8-85F5-D33F-4D64407EF205}"/>
          </ac:picMkLst>
        </pc:picChg>
      </pc:sldChg>
      <pc:sldChg chg="add del">
        <pc:chgData name="Arya A.D" userId="d31440b1550c8937" providerId="LiveId" clId="{5C26F91E-1F18-42B4-BCEA-D01580B2EBCC}" dt="2023-01-07T19:43:33.045" v="1711" actId="47"/>
        <pc:sldMkLst>
          <pc:docMk/>
          <pc:sldMk cId="848200897" sldId="2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F56BA-F12C-48C9-8C42-6D0888382B21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E144B-B9B0-4FC2-A6CE-C71C6757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53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1F5E1-94BD-4612-904B-C78400F65B08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82048-54E4-4189-8945-049D6C18B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9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6"/>
            <a:ext cx="18287207" cy="10286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85802" y="3500314"/>
            <a:ext cx="13714810" cy="3581400"/>
          </a:xfrm>
        </p:spPr>
        <p:txBody>
          <a:bodyPr anchor="ctr"/>
          <a:lstStyle>
            <a:lvl1pPr algn="ctr">
              <a:defRPr sz="8999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85802" y="8271518"/>
            <a:ext cx="13714810" cy="1556961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+mn-lt"/>
              </a:defRPr>
            </a:lvl1pPr>
            <a:lvl2pPr marL="685754" indent="0" algn="ctr">
              <a:buNone/>
              <a:defRPr sz="3000"/>
            </a:lvl2pPr>
            <a:lvl3pPr marL="1371509" indent="0" algn="ctr">
              <a:buNone/>
              <a:defRPr sz="2700"/>
            </a:lvl3pPr>
            <a:lvl4pPr marL="2057263" indent="0" algn="ctr">
              <a:buNone/>
              <a:defRPr sz="2400"/>
            </a:lvl4pPr>
            <a:lvl5pPr marL="2743017" indent="0" algn="ctr">
              <a:buNone/>
              <a:defRPr sz="2400"/>
            </a:lvl5pPr>
            <a:lvl6pPr marL="3428771" indent="0" algn="ctr">
              <a:buNone/>
              <a:defRPr sz="2400"/>
            </a:lvl6pPr>
            <a:lvl7pPr marL="4114526" indent="0" algn="ctr">
              <a:buNone/>
              <a:defRPr sz="2400"/>
            </a:lvl7pPr>
            <a:lvl8pPr marL="4800280" indent="0" algn="ctr">
              <a:buNone/>
              <a:defRPr sz="2400"/>
            </a:lvl8pPr>
            <a:lvl9pPr marL="5486034" indent="0" algn="ctr">
              <a:buNone/>
              <a:defRPr sz="2400"/>
            </a:lvl9pPr>
          </a:lstStyle>
          <a:p>
            <a:r>
              <a:rPr lang="en-US" dirty="0"/>
              <a:t>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49332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99206" y="7209977"/>
            <a:ext cx="16085635" cy="662321"/>
          </a:xfrm>
        </p:spPr>
        <p:txBody>
          <a:bodyPr anchor="b"/>
          <a:lstStyle>
            <a:lvl1pPr>
              <a:defRPr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95195" y="7951924"/>
            <a:ext cx="16077615" cy="1510732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82455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aph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99206" y="7209977"/>
            <a:ext cx="16120393" cy="662321"/>
          </a:xfrm>
        </p:spPr>
        <p:txBody>
          <a:bodyPr anchor="b"/>
          <a:lstStyle>
            <a:lvl1pPr>
              <a:defRPr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95195" y="7951924"/>
            <a:ext cx="16077615" cy="1510732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9" name="グラフ プレースホルダー 8"/>
          <p:cNvSpPr>
            <a:spLocks noGrp="1"/>
          </p:cNvSpPr>
          <p:nvPr>
            <p:ph type="chart" sz="quarter" idx="16" hasCustomPrompt="1"/>
          </p:nvPr>
        </p:nvSpPr>
        <p:spPr>
          <a:xfrm>
            <a:off x="1028700" y="2311400"/>
            <a:ext cx="15875000" cy="47752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Add Graph</a:t>
            </a:r>
          </a:p>
        </p:txBody>
      </p:sp>
    </p:spTree>
    <p:extLst>
      <p:ext uri="{BB962C8B-B14F-4D97-AF65-F5344CB8AC3E}">
        <p14:creationId xmlns:p14="http://schemas.microsoft.com/office/powerpoint/2010/main" val="108026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99206" y="2886997"/>
            <a:ext cx="16028029" cy="662321"/>
          </a:xfrm>
        </p:spPr>
        <p:txBody>
          <a:bodyPr anchor="ctr"/>
          <a:lstStyle>
            <a:lvl1pPr>
              <a:defRPr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95195" y="3628943"/>
            <a:ext cx="16077615" cy="2074027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5196" y="5999166"/>
            <a:ext cx="16032039" cy="662321"/>
          </a:xfrm>
        </p:spPr>
        <p:txBody>
          <a:bodyPr anchor="ctr"/>
          <a:lstStyle>
            <a:lvl1pPr>
              <a:defRPr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91185" y="6741112"/>
            <a:ext cx="16077615" cy="2074027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2513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99206" y="2656703"/>
            <a:ext cx="16028029" cy="662321"/>
          </a:xfrm>
        </p:spPr>
        <p:txBody>
          <a:bodyPr anchor="ctr"/>
          <a:lstStyle>
            <a:lvl1pPr>
              <a:defRPr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95195" y="3398649"/>
            <a:ext cx="16077615" cy="1179677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95196" y="4902598"/>
            <a:ext cx="16032039" cy="662321"/>
          </a:xfrm>
        </p:spPr>
        <p:txBody>
          <a:bodyPr anchor="ctr"/>
          <a:lstStyle>
            <a:lvl1pPr>
              <a:defRPr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91185" y="5644544"/>
            <a:ext cx="16077615" cy="1179677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79154" y="7136462"/>
            <a:ext cx="16032039" cy="662321"/>
          </a:xfrm>
        </p:spPr>
        <p:txBody>
          <a:bodyPr anchor="ctr"/>
          <a:lstStyle>
            <a:lvl1pPr>
              <a:defRPr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75143" y="7878408"/>
            <a:ext cx="16077615" cy="1179677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75903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99207" y="3524669"/>
            <a:ext cx="5738477" cy="4692899"/>
          </a:xfrm>
        </p:spPr>
        <p:txBody>
          <a:bodyPr anchor="ctr"/>
          <a:lstStyle>
            <a:lvl1pPr algn="l">
              <a:defRPr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61747" y="3525253"/>
            <a:ext cx="10311063" cy="4692315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9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330302" y="8540046"/>
            <a:ext cx="7368696" cy="596833"/>
          </a:xfrm>
          <a:prstGeom prst="rect">
            <a:avLst/>
          </a:prstGeom>
        </p:spPr>
      </p:pic>
      <p:sp>
        <p:nvSpPr>
          <p:cNvPr id="16" name="正方形/長方形 15"/>
          <p:cNvSpPr/>
          <p:nvPr userDrawn="1"/>
        </p:nvSpPr>
        <p:spPr>
          <a:xfrm>
            <a:off x="-12033" y="2839453"/>
            <a:ext cx="8554453" cy="5702968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863702" y="2743197"/>
            <a:ext cx="8361623" cy="756363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69550" y="3533705"/>
            <a:ext cx="8383733" cy="4922117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-12033" y="2952750"/>
            <a:ext cx="8446170" cy="548138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224879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allAtOnce"/>
      <p:bldP spid="9" grpId="0"/>
    </p:bldLst>
  </p:timing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Image - 2 Column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 userDrawn="1"/>
        </p:nvSpPr>
        <p:spPr>
          <a:xfrm>
            <a:off x="-12033" y="2839453"/>
            <a:ext cx="8554453" cy="5702968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863702" y="2743197"/>
            <a:ext cx="8361623" cy="756363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69550" y="3533705"/>
            <a:ext cx="8383733" cy="2052958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71723" y="5578639"/>
            <a:ext cx="8361623" cy="756363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77571" y="6369147"/>
            <a:ext cx="8383733" cy="2052958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endParaRPr lang="en-US" dirty="0"/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330302" y="8540046"/>
            <a:ext cx="7368696" cy="596833"/>
          </a:xfrm>
          <a:prstGeom prst="rect">
            <a:avLst/>
          </a:prstGeom>
        </p:spPr>
      </p:pic>
      <p:sp>
        <p:nvSpPr>
          <p:cNvPr id="23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-12033" y="2952750"/>
            <a:ext cx="8446170" cy="548138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16841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</p:bldLst>
  </p:timing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Vertical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2033" y="2839453"/>
            <a:ext cx="8554453" cy="5702968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330302" y="8540046"/>
            <a:ext cx="7368696" cy="59683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869420" y="2743197"/>
            <a:ext cx="8361623" cy="756363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75268" y="3533705"/>
            <a:ext cx="8383733" cy="4922117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-12033" y="2952750"/>
            <a:ext cx="8446170" cy="548138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-12033" y="7904746"/>
            <a:ext cx="8446170" cy="539046"/>
          </a:xfrm>
          <a:gradFill>
            <a:gsLst>
              <a:gs pos="0">
                <a:schemeClr val="tx2">
                  <a:lumMod val="75000"/>
                  <a:lumOff val="25000"/>
                  <a:alpha val="70000"/>
                </a:schemeClr>
              </a:gs>
              <a:gs pos="50000">
                <a:schemeClr val="bg1">
                  <a:lumMod val="25000"/>
                  <a:lumOff val="75000"/>
                  <a:alpha val="70000"/>
                </a:schemeClr>
              </a:gs>
              <a:gs pos="100000">
                <a:schemeClr val="bg1">
                  <a:lumMod val="10000"/>
                  <a:lumOff val="90000"/>
                  <a:alpha val="70000"/>
                </a:schemeClr>
              </a:gs>
            </a:gsLst>
            <a:lin ang="10800000" scaled="1"/>
          </a:gradFill>
        </p:spPr>
        <p:txBody>
          <a:bodyPr anchor="b">
            <a:normAutofit/>
          </a:bodyPr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12134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allAtOnce"/>
      <p:bldP spid="9" grpId="0"/>
      <p:bldP spid="14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Vertical - Caption -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-12033" y="2839453"/>
            <a:ext cx="8554453" cy="5702968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330302" y="8540046"/>
            <a:ext cx="7368696" cy="59683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869420" y="2743197"/>
            <a:ext cx="8361623" cy="756363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75268" y="3533705"/>
            <a:ext cx="8383733" cy="1531781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-12033" y="2952750"/>
            <a:ext cx="8446170" cy="548138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-12033" y="7904746"/>
            <a:ext cx="8446170" cy="539046"/>
          </a:xfrm>
          <a:gradFill>
            <a:gsLst>
              <a:gs pos="0">
                <a:schemeClr val="tx2">
                  <a:lumMod val="75000"/>
                  <a:lumOff val="25000"/>
                  <a:alpha val="70000"/>
                </a:schemeClr>
              </a:gs>
              <a:gs pos="50000">
                <a:schemeClr val="bg1">
                  <a:lumMod val="25000"/>
                  <a:lumOff val="75000"/>
                  <a:alpha val="70000"/>
                </a:schemeClr>
              </a:gs>
              <a:gs pos="100000">
                <a:schemeClr val="bg1">
                  <a:lumMod val="10000"/>
                  <a:lumOff val="90000"/>
                  <a:alpha val="70000"/>
                </a:schemeClr>
              </a:gs>
            </a:gsLst>
            <a:lin ang="10800000" scaled="1"/>
          </a:gradFill>
        </p:spPr>
        <p:txBody>
          <a:bodyPr anchor="b">
            <a:normAutofit/>
          </a:bodyPr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74552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4" grpId="0" build="p" animBg="1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863702" y="2743197"/>
            <a:ext cx="8361623" cy="756363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69550" y="3533705"/>
            <a:ext cx="8383733" cy="4922117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0494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allAtOnce"/>
    </p:bld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5427094"/>
            <a:ext cx="3513221" cy="217351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476934" y="5245771"/>
            <a:ext cx="13714810" cy="1409384"/>
          </a:xfrm>
        </p:spPr>
        <p:txBody>
          <a:bodyPr anchor="b">
            <a:normAutofit/>
          </a:bodyPr>
          <a:lstStyle>
            <a:lvl1pPr algn="l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49162" y="6514899"/>
            <a:ext cx="13714810" cy="595763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+mn-lt"/>
              </a:defRPr>
            </a:lvl1pPr>
            <a:lvl2pPr marL="685754" indent="0" algn="ctr">
              <a:buNone/>
              <a:defRPr sz="3000"/>
            </a:lvl2pPr>
            <a:lvl3pPr marL="1371509" indent="0" algn="ctr">
              <a:buNone/>
              <a:defRPr sz="2700"/>
            </a:lvl3pPr>
            <a:lvl4pPr marL="2057263" indent="0" algn="ctr">
              <a:buNone/>
              <a:defRPr sz="2400"/>
            </a:lvl4pPr>
            <a:lvl5pPr marL="2743017" indent="0" algn="ctr">
              <a:buNone/>
              <a:defRPr sz="2400"/>
            </a:lvl5pPr>
            <a:lvl6pPr marL="3428771" indent="0" algn="ctr">
              <a:buNone/>
              <a:defRPr sz="2400"/>
            </a:lvl6pPr>
            <a:lvl7pPr marL="4114526" indent="0" algn="ctr">
              <a:buNone/>
              <a:defRPr sz="2400"/>
            </a:lvl7pPr>
            <a:lvl8pPr marL="4800280" indent="0" algn="ctr">
              <a:buNone/>
              <a:defRPr sz="2400"/>
            </a:lvl8pPr>
            <a:lvl9pPr marL="5486034" indent="0" algn="ctr">
              <a:buNone/>
              <a:defRPr sz="2400"/>
            </a:lvl9pPr>
          </a:lstStyle>
          <a:p>
            <a:r>
              <a:rPr lang="en-US" dirty="0"/>
              <a:t>Master Subtitle</a:t>
            </a:r>
          </a:p>
        </p:txBody>
      </p:sp>
      <p:sp>
        <p:nvSpPr>
          <p:cNvPr id="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349502" y="6290977"/>
            <a:ext cx="2874961" cy="662321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/>
              <a:t>Section 00</a:t>
            </a:r>
          </a:p>
        </p:txBody>
      </p:sp>
    </p:spTree>
    <p:extLst>
      <p:ext uri="{BB962C8B-B14F-4D97-AF65-F5344CB8AC3E}">
        <p14:creationId xmlns:p14="http://schemas.microsoft.com/office/powerpoint/2010/main" val="391641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 flipH="1">
            <a:off x="711792" y="6801141"/>
            <a:ext cx="5198574" cy="421062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 flipH="1">
            <a:off x="6559630" y="6813190"/>
            <a:ext cx="5198574" cy="421062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 flipH="1">
            <a:off x="12417263" y="6813190"/>
            <a:ext cx="5198574" cy="421062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747650" y="6823552"/>
            <a:ext cx="5198574" cy="421062"/>
          </a:xfrm>
          <a:prstGeom prst="rect">
            <a:avLst/>
          </a:prstGeom>
        </p:spPr>
      </p:pic>
      <p:sp>
        <p:nvSpPr>
          <p:cNvPr id="16" name="正方形/長方形 15"/>
          <p:cNvSpPr>
            <a:spLocks/>
          </p:cNvSpPr>
          <p:nvPr userDrawn="1"/>
        </p:nvSpPr>
        <p:spPr>
          <a:xfrm>
            <a:off x="747650" y="2863551"/>
            <a:ext cx="5040000" cy="396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478600" y="7034083"/>
            <a:ext cx="4976608" cy="2097868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861282" y="2976848"/>
            <a:ext cx="4815223" cy="370930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61284" y="6158101"/>
            <a:ext cx="4815222" cy="539046"/>
          </a:xfrm>
          <a:gradFill>
            <a:gsLst>
              <a:gs pos="0">
                <a:schemeClr val="tx2">
                  <a:lumMod val="75000"/>
                  <a:lumOff val="25000"/>
                  <a:alpha val="70000"/>
                </a:schemeClr>
              </a:gs>
              <a:gs pos="50000">
                <a:schemeClr val="bg1">
                  <a:lumMod val="25000"/>
                  <a:lumOff val="75000"/>
                  <a:alpha val="70000"/>
                </a:schemeClr>
              </a:gs>
              <a:gs pos="100000">
                <a:schemeClr val="bg1">
                  <a:lumMod val="10000"/>
                  <a:lumOff val="90000"/>
                  <a:alpha val="70000"/>
                </a:schemeClr>
              </a:gs>
            </a:gsLst>
            <a:lin ang="10800000" scaled="1"/>
          </a:gradFill>
        </p:spPr>
        <p:txBody>
          <a:bodyPr anchor="b">
            <a:normAutofit/>
          </a:bodyPr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6595488" y="6835601"/>
            <a:ext cx="5198574" cy="421062"/>
          </a:xfrm>
          <a:prstGeom prst="rect">
            <a:avLst/>
          </a:prstGeom>
        </p:spPr>
      </p:pic>
      <p:sp>
        <p:nvSpPr>
          <p:cNvPr id="19" name="正方形/長方形 18"/>
          <p:cNvSpPr>
            <a:spLocks/>
          </p:cNvSpPr>
          <p:nvPr userDrawn="1"/>
        </p:nvSpPr>
        <p:spPr>
          <a:xfrm>
            <a:off x="6595488" y="2875600"/>
            <a:ext cx="5040000" cy="396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6709120" y="2988897"/>
            <a:ext cx="4815223" cy="370930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6709122" y="6170150"/>
            <a:ext cx="4815222" cy="539046"/>
          </a:xfrm>
          <a:gradFill>
            <a:gsLst>
              <a:gs pos="0">
                <a:schemeClr val="tx2">
                  <a:lumMod val="75000"/>
                  <a:lumOff val="25000"/>
                  <a:alpha val="70000"/>
                </a:schemeClr>
              </a:gs>
              <a:gs pos="50000">
                <a:schemeClr val="bg1">
                  <a:lumMod val="25000"/>
                  <a:lumOff val="75000"/>
                  <a:alpha val="70000"/>
                </a:schemeClr>
              </a:gs>
              <a:gs pos="100000">
                <a:schemeClr val="bg1">
                  <a:lumMod val="10000"/>
                  <a:lumOff val="90000"/>
                  <a:alpha val="70000"/>
                </a:schemeClr>
              </a:gs>
            </a:gsLst>
            <a:lin ang="10800000" scaled="1"/>
          </a:gradFill>
        </p:spPr>
        <p:txBody>
          <a:bodyPr anchor="b">
            <a:normAutofit/>
          </a:bodyPr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pic>
        <p:nvPicPr>
          <p:cNvPr id="26" name="図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2453121" y="6835601"/>
            <a:ext cx="5198574" cy="421062"/>
          </a:xfrm>
          <a:prstGeom prst="rect">
            <a:avLst/>
          </a:prstGeom>
        </p:spPr>
      </p:pic>
      <p:sp>
        <p:nvSpPr>
          <p:cNvPr id="27" name="正方形/長方形 26"/>
          <p:cNvSpPr>
            <a:spLocks/>
          </p:cNvSpPr>
          <p:nvPr userDrawn="1"/>
        </p:nvSpPr>
        <p:spPr>
          <a:xfrm>
            <a:off x="12453121" y="2875600"/>
            <a:ext cx="5040000" cy="396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>
            <a:off x="12566753" y="2988897"/>
            <a:ext cx="4815223" cy="370930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566755" y="6170150"/>
            <a:ext cx="4815222" cy="539046"/>
          </a:xfrm>
          <a:gradFill>
            <a:gsLst>
              <a:gs pos="0">
                <a:schemeClr val="tx2">
                  <a:lumMod val="75000"/>
                  <a:lumOff val="25000"/>
                  <a:alpha val="70000"/>
                </a:schemeClr>
              </a:gs>
              <a:gs pos="50000">
                <a:schemeClr val="bg1">
                  <a:lumMod val="25000"/>
                  <a:lumOff val="75000"/>
                  <a:alpha val="70000"/>
                </a:schemeClr>
              </a:gs>
              <a:gs pos="100000">
                <a:schemeClr val="bg1">
                  <a:lumMod val="10000"/>
                  <a:lumOff val="90000"/>
                  <a:alpha val="70000"/>
                </a:schemeClr>
              </a:gs>
            </a:gsLst>
            <a:lin ang="10800000" scaled="1"/>
          </a:gradFill>
        </p:spPr>
        <p:txBody>
          <a:bodyPr anchor="b">
            <a:normAutofit/>
          </a:bodyPr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39731" y="7046132"/>
            <a:ext cx="4976608" cy="2097868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03789" y="7053392"/>
            <a:ext cx="4976608" cy="2097868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44499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allAtOnce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4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/>
      <p:bldP spid="21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/>
      <p:bldP spid="29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allAtOnce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747650" y="5033289"/>
            <a:ext cx="5198574" cy="421062"/>
          </a:xfrm>
          <a:prstGeom prst="rect">
            <a:avLst/>
          </a:prstGeom>
        </p:spPr>
      </p:pic>
      <p:sp>
        <p:nvSpPr>
          <p:cNvPr id="16" name="正方形/長方形 15"/>
          <p:cNvSpPr>
            <a:spLocks/>
          </p:cNvSpPr>
          <p:nvPr userDrawn="1"/>
        </p:nvSpPr>
        <p:spPr>
          <a:xfrm>
            <a:off x="747650" y="2384389"/>
            <a:ext cx="5040000" cy="2648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861282" y="2497687"/>
            <a:ext cx="4815223" cy="242802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6595488" y="5033289"/>
            <a:ext cx="5198574" cy="421062"/>
          </a:xfrm>
          <a:prstGeom prst="rect">
            <a:avLst/>
          </a:prstGeom>
        </p:spPr>
      </p:pic>
      <p:sp>
        <p:nvSpPr>
          <p:cNvPr id="19" name="正方形/長方形 18"/>
          <p:cNvSpPr>
            <a:spLocks/>
          </p:cNvSpPr>
          <p:nvPr userDrawn="1"/>
        </p:nvSpPr>
        <p:spPr>
          <a:xfrm>
            <a:off x="6595488" y="2396438"/>
            <a:ext cx="5040000" cy="2648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6709120" y="2509736"/>
            <a:ext cx="4815223" cy="242802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pic>
        <p:nvPicPr>
          <p:cNvPr id="26" name="図 2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2453121" y="5045338"/>
            <a:ext cx="5198574" cy="421062"/>
          </a:xfrm>
          <a:prstGeom prst="rect">
            <a:avLst/>
          </a:prstGeom>
        </p:spPr>
      </p:pic>
      <p:sp>
        <p:nvSpPr>
          <p:cNvPr id="27" name="正方形/長方形 26"/>
          <p:cNvSpPr>
            <a:spLocks/>
          </p:cNvSpPr>
          <p:nvPr userDrawn="1"/>
        </p:nvSpPr>
        <p:spPr>
          <a:xfrm>
            <a:off x="12453121" y="2396438"/>
            <a:ext cx="5040000" cy="2648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>
            <a:off x="12566753" y="2509736"/>
            <a:ext cx="4815223" cy="242802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pic>
        <p:nvPicPr>
          <p:cNvPr id="24" name="図 2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747650" y="9139576"/>
            <a:ext cx="5198574" cy="421062"/>
          </a:xfrm>
          <a:prstGeom prst="rect">
            <a:avLst/>
          </a:prstGeom>
        </p:spPr>
      </p:pic>
      <p:sp>
        <p:nvSpPr>
          <p:cNvPr id="25" name="正方形/長方形 24"/>
          <p:cNvSpPr>
            <a:spLocks/>
          </p:cNvSpPr>
          <p:nvPr userDrawn="1"/>
        </p:nvSpPr>
        <p:spPr>
          <a:xfrm>
            <a:off x="747650" y="6566876"/>
            <a:ext cx="5040000" cy="2648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図プレースホルダー 8"/>
          <p:cNvSpPr>
            <a:spLocks noGrp="1"/>
          </p:cNvSpPr>
          <p:nvPr>
            <p:ph type="pic" sz="quarter" idx="21" hasCustomPrompt="1"/>
          </p:nvPr>
        </p:nvSpPr>
        <p:spPr>
          <a:xfrm>
            <a:off x="861282" y="6680174"/>
            <a:ext cx="4815223" cy="242802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6595488" y="9139576"/>
            <a:ext cx="5198574" cy="421062"/>
          </a:xfrm>
          <a:prstGeom prst="rect">
            <a:avLst/>
          </a:prstGeom>
        </p:spPr>
      </p:pic>
      <p:sp>
        <p:nvSpPr>
          <p:cNvPr id="34" name="正方形/長方形 33"/>
          <p:cNvSpPr>
            <a:spLocks/>
          </p:cNvSpPr>
          <p:nvPr userDrawn="1"/>
        </p:nvSpPr>
        <p:spPr>
          <a:xfrm>
            <a:off x="6595488" y="6578925"/>
            <a:ext cx="5040000" cy="2648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図プレースホルダー 8"/>
          <p:cNvSpPr>
            <a:spLocks noGrp="1"/>
          </p:cNvSpPr>
          <p:nvPr>
            <p:ph type="pic" sz="quarter" idx="22" hasCustomPrompt="1"/>
          </p:nvPr>
        </p:nvSpPr>
        <p:spPr>
          <a:xfrm>
            <a:off x="6709120" y="6692223"/>
            <a:ext cx="4815223" cy="242802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pic>
        <p:nvPicPr>
          <p:cNvPr id="36" name="図 3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2453121" y="9151625"/>
            <a:ext cx="5198574" cy="421062"/>
          </a:xfrm>
          <a:prstGeom prst="rect">
            <a:avLst/>
          </a:prstGeom>
        </p:spPr>
      </p:pic>
      <p:sp>
        <p:nvSpPr>
          <p:cNvPr id="37" name="正方形/長方形 36"/>
          <p:cNvSpPr>
            <a:spLocks/>
          </p:cNvSpPr>
          <p:nvPr userDrawn="1"/>
        </p:nvSpPr>
        <p:spPr>
          <a:xfrm>
            <a:off x="12453121" y="6578925"/>
            <a:ext cx="5040000" cy="2648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図プレースホルダー 8"/>
          <p:cNvSpPr>
            <a:spLocks noGrp="1"/>
          </p:cNvSpPr>
          <p:nvPr>
            <p:ph type="pic" sz="quarter" idx="23" hasCustomPrompt="1"/>
          </p:nvPr>
        </p:nvSpPr>
        <p:spPr>
          <a:xfrm>
            <a:off x="12566753" y="6692223"/>
            <a:ext cx="4815223" cy="2428024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99206" y="5147939"/>
            <a:ext cx="16028029" cy="1303661"/>
          </a:xfrm>
        </p:spPr>
        <p:txBody>
          <a:bodyPr anchor="ctr"/>
          <a:lstStyle>
            <a:lvl1pPr algn="ctr">
              <a:defRPr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14327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9" grpId="0" animBg="1"/>
      <p:bldP spid="20" grpId="0"/>
      <p:bldP spid="27" grpId="0" animBg="1"/>
      <p:bldP spid="28" grpId="0"/>
      <p:bldP spid="25" grpId="0" animBg="1"/>
      <p:bldP spid="32" grpId="0"/>
      <p:bldP spid="34" grpId="0" animBg="1"/>
      <p:bldP spid="35" grpId="0"/>
      <p:bldP spid="37" grpId="0" animBg="1"/>
      <p:bldP spid="38" grpId="0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図 3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 flipH="1">
            <a:off x="1357250" y="6817279"/>
            <a:ext cx="5423657" cy="439293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 flipH="1">
            <a:off x="9465759" y="6833805"/>
            <a:ext cx="5423657" cy="43929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3465095" y="6816550"/>
            <a:ext cx="5423657" cy="439293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1573604" y="6833076"/>
            <a:ext cx="5423657" cy="439293"/>
          </a:xfrm>
          <a:prstGeom prst="rect">
            <a:avLst/>
          </a:prstGeom>
        </p:spPr>
      </p:pic>
      <p:sp>
        <p:nvSpPr>
          <p:cNvPr id="16" name="正方形/長方形 15"/>
          <p:cNvSpPr>
            <a:spLocks/>
          </p:cNvSpPr>
          <p:nvPr userDrawn="1"/>
        </p:nvSpPr>
        <p:spPr>
          <a:xfrm>
            <a:off x="1357250" y="2863551"/>
            <a:ext cx="7531502" cy="396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1440180" y="2952131"/>
            <a:ext cx="7360920" cy="379156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9" name="正方形/長方形 18"/>
          <p:cNvSpPr>
            <a:spLocks/>
          </p:cNvSpPr>
          <p:nvPr userDrawn="1"/>
        </p:nvSpPr>
        <p:spPr>
          <a:xfrm>
            <a:off x="9505088" y="2875600"/>
            <a:ext cx="7531502" cy="396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9579380" y="2964180"/>
            <a:ext cx="7366000" cy="377952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549330" y="7703126"/>
            <a:ext cx="7487259" cy="1440873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3388" y="7710386"/>
            <a:ext cx="7487259" cy="1440873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398815" y="7010396"/>
            <a:ext cx="7489937" cy="756363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546653" y="6996542"/>
            <a:ext cx="7489937" cy="756363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80440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9" grpId="0" animBg="1"/>
      <p:bldP spid="20" grpId="0"/>
      <p:bldP spid="30" grpId="0" build="allAtOnce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allAtOnce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457365" y="6823552"/>
            <a:ext cx="4172692" cy="421062"/>
          </a:xfrm>
          <a:prstGeom prst="rect">
            <a:avLst/>
          </a:prstGeom>
        </p:spPr>
      </p:pic>
      <p:sp>
        <p:nvSpPr>
          <p:cNvPr id="16" name="正方形/長方形 15"/>
          <p:cNvSpPr>
            <a:spLocks/>
          </p:cNvSpPr>
          <p:nvPr userDrawn="1"/>
        </p:nvSpPr>
        <p:spPr>
          <a:xfrm>
            <a:off x="341250" y="2863551"/>
            <a:ext cx="4172692" cy="396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454882" y="2976848"/>
            <a:ext cx="3942946" cy="370930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54883" y="6144675"/>
            <a:ext cx="3942582" cy="539046"/>
          </a:xfrm>
          <a:gradFill>
            <a:gsLst>
              <a:gs pos="0">
                <a:schemeClr val="tx2">
                  <a:lumMod val="75000"/>
                  <a:lumOff val="25000"/>
                  <a:alpha val="70000"/>
                </a:schemeClr>
              </a:gs>
              <a:gs pos="50000">
                <a:schemeClr val="bg1">
                  <a:lumMod val="25000"/>
                  <a:lumOff val="75000"/>
                  <a:alpha val="70000"/>
                </a:schemeClr>
              </a:gs>
              <a:gs pos="100000">
                <a:schemeClr val="bg1">
                  <a:lumMod val="10000"/>
                  <a:lumOff val="90000"/>
                  <a:alpha val="70000"/>
                </a:schemeClr>
              </a:gs>
            </a:gsLst>
            <a:lin ang="10800000" scaled="1"/>
          </a:gradFill>
        </p:spPr>
        <p:txBody>
          <a:bodyPr anchor="b">
            <a:normAutofit/>
          </a:bodyPr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370444" y="7034083"/>
            <a:ext cx="4143498" cy="2097868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pic>
        <p:nvPicPr>
          <p:cNvPr id="24" name="図 2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4775365" y="6823552"/>
            <a:ext cx="4172692" cy="421062"/>
          </a:xfrm>
          <a:prstGeom prst="rect">
            <a:avLst/>
          </a:prstGeom>
        </p:spPr>
      </p:pic>
      <p:sp>
        <p:nvSpPr>
          <p:cNvPr id="25" name="正方形/長方形 24"/>
          <p:cNvSpPr>
            <a:spLocks/>
          </p:cNvSpPr>
          <p:nvPr userDrawn="1"/>
        </p:nvSpPr>
        <p:spPr>
          <a:xfrm>
            <a:off x="4775365" y="2863551"/>
            <a:ext cx="4172692" cy="396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図プレースホルダー 8"/>
          <p:cNvSpPr>
            <a:spLocks noGrp="1"/>
          </p:cNvSpPr>
          <p:nvPr>
            <p:ph type="pic" sz="quarter" idx="24" hasCustomPrompt="1"/>
          </p:nvPr>
        </p:nvSpPr>
        <p:spPr>
          <a:xfrm>
            <a:off x="4888997" y="2976848"/>
            <a:ext cx="3942946" cy="370930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88998" y="6144675"/>
            <a:ext cx="3942582" cy="539046"/>
          </a:xfrm>
          <a:gradFill>
            <a:gsLst>
              <a:gs pos="0">
                <a:schemeClr val="tx2">
                  <a:lumMod val="75000"/>
                  <a:lumOff val="25000"/>
                  <a:alpha val="70000"/>
                </a:schemeClr>
              </a:gs>
              <a:gs pos="50000">
                <a:schemeClr val="bg1">
                  <a:lumMod val="25000"/>
                  <a:lumOff val="75000"/>
                  <a:alpha val="70000"/>
                </a:schemeClr>
              </a:gs>
              <a:gs pos="100000">
                <a:schemeClr val="bg1">
                  <a:lumMod val="10000"/>
                  <a:lumOff val="90000"/>
                  <a:alpha val="70000"/>
                </a:schemeClr>
              </a:gs>
            </a:gsLst>
            <a:lin ang="10800000" scaled="1"/>
          </a:gradFill>
        </p:spPr>
        <p:txBody>
          <a:bodyPr anchor="b">
            <a:normAutofit/>
          </a:bodyPr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pic>
        <p:nvPicPr>
          <p:cNvPr id="34" name="図 3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9233735" y="6823552"/>
            <a:ext cx="4172692" cy="421062"/>
          </a:xfrm>
          <a:prstGeom prst="rect">
            <a:avLst/>
          </a:prstGeom>
        </p:spPr>
      </p:pic>
      <p:sp>
        <p:nvSpPr>
          <p:cNvPr id="35" name="正方形/長方形 34"/>
          <p:cNvSpPr>
            <a:spLocks/>
          </p:cNvSpPr>
          <p:nvPr userDrawn="1"/>
        </p:nvSpPr>
        <p:spPr>
          <a:xfrm>
            <a:off x="9233735" y="2873135"/>
            <a:ext cx="4172692" cy="396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図プレースホルダー 8"/>
          <p:cNvSpPr>
            <a:spLocks noGrp="1"/>
          </p:cNvSpPr>
          <p:nvPr>
            <p:ph type="pic" sz="quarter" idx="26" hasCustomPrompt="1"/>
          </p:nvPr>
        </p:nvSpPr>
        <p:spPr>
          <a:xfrm>
            <a:off x="9347367" y="2986432"/>
            <a:ext cx="3942946" cy="370930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9347368" y="6154259"/>
            <a:ext cx="3942582" cy="539046"/>
          </a:xfrm>
          <a:gradFill>
            <a:gsLst>
              <a:gs pos="0">
                <a:schemeClr val="tx2">
                  <a:lumMod val="75000"/>
                  <a:lumOff val="25000"/>
                  <a:alpha val="70000"/>
                </a:schemeClr>
              </a:gs>
              <a:gs pos="50000">
                <a:schemeClr val="bg1">
                  <a:lumMod val="25000"/>
                  <a:lumOff val="75000"/>
                  <a:alpha val="70000"/>
                </a:schemeClr>
              </a:gs>
              <a:gs pos="100000">
                <a:schemeClr val="bg1">
                  <a:lumMod val="10000"/>
                  <a:lumOff val="90000"/>
                  <a:alpha val="70000"/>
                </a:schemeClr>
              </a:gs>
            </a:gsLst>
            <a:lin ang="10800000" scaled="1"/>
          </a:gradFill>
        </p:spPr>
        <p:txBody>
          <a:bodyPr anchor="b">
            <a:normAutofit/>
          </a:bodyPr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pic>
        <p:nvPicPr>
          <p:cNvPr id="38" name="図 3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3726799" y="6835601"/>
            <a:ext cx="4172692" cy="421062"/>
          </a:xfrm>
          <a:prstGeom prst="rect">
            <a:avLst/>
          </a:prstGeom>
        </p:spPr>
      </p:pic>
      <p:sp>
        <p:nvSpPr>
          <p:cNvPr id="39" name="正方形/長方形 38"/>
          <p:cNvSpPr>
            <a:spLocks/>
          </p:cNvSpPr>
          <p:nvPr userDrawn="1"/>
        </p:nvSpPr>
        <p:spPr>
          <a:xfrm>
            <a:off x="13726799" y="2875600"/>
            <a:ext cx="4172692" cy="396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図プレースホルダー 8"/>
          <p:cNvSpPr>
            <a:spLocks noGrp="1"/>
          </p:cNvSpPr>
          <p:nvPr>
            <p:ph type="pic" sz="quarter" idx="28" hasCustomPrompt="1"/>
          </p:nvPr>
        </p:nvSpPr>
        <p:spPr>
          <a:xfrm>
            <a:off x="13840431" y="2988897"/>
            <a:ext cx="3942946" cy="370930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3840432" y="6156724"/>
            <a:ext cx="3942582" cy="539046"/>
          </a:xfrm>
          <a:gradFill>
            <a:gsLst>
              <a:gs pos="0">
                <a:schemeClr val="tx2">
                  <a:lumMod val="75000"/>
                  <a:lumOff val="25000"/>
                  <a:alpha val="70000"/>
                </a:schemeClr>
              </a:gs>
              <a:gs pos="50000">
                <a:schemeClr val="bg1">
                  <a:lumMod val="25000"/>
                  <a:lumOff val="75000"/>
                  <a:alpha val="70000"/>
                </a:schemeClr>
              </a:gs>
              <a:gs pos="100000">
                <a:schemeClr val="bg1">
                  <a:lumMod val="10000"/>
                  <a:lumOff val="90000"/>
                  <a:alpha val="70000"/>
                </a:schemeClr>
              </a:gs>
            </a:gsLst>
            <a:lin ang="10800000" scaled="1"/>
          </a:gradFill>
        </p:spPr>
        <p:txBody>
          <a:bodyPr anchor="b">
            <a:normAutofit/>
          </a:bodyPr>
          <a:lstStyle>
            <a:lvl1pPr algn="ctr"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4775365" y="7034083"/>
            <a:ext cx="4143498" cy="2097868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233735" y="7034083"/>
            <a:ext cx="4143498" cy="2097868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3726799" y="7034083"/>
            <a:ext cx="4143498" cy="2097868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53697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4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allAtOnce"/>
      <p:bldP spid="25" grpId="0" animBg="1"/>
      <p:bldP spid="32" grpId="0"/>
      <p:bldP spid="33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/>
      <p:bldP spid="3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0" grpId="0"/>
      <p:bldP spid="41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allAtOnce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allAtOnce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allAtOnce"/>
    </p:bldLst>
  </p:timing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43300" y="6091232"/>
            <a:ext cx="3031372" cy="1324057"/>
          </a:xfrm>
        </p:spPr>
        <p:txBody>
          <a:bodyPr anchor="t">
            <a:normAutofit/>
          </a:bodyPr>
          <a:lstStyle>
            <a:lvl1pPr algn="r">
              <a:defRPr sz="96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87396" y="7223176"/>
            <a:ext cx="2767912" cy="2056748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  <a:p>
            <a:pPr lvl="0"/>
            <a:endParaRPr lang="en-US" dirty="0"/>
          </a:p>
        </p:txBody>
      </p:sp>
      <p:cxnSp>
        <p:nvCxnSpPr>
          <p:cNvPr id="17" name="直線コネクタ 16"/>
          <p:cNvCxnSpPr/>
          <p:nvPr userDrawn="1"/>
        </p:nvCxnSpPr>
        <p:spPr>
          <a:xfrm>
            <a:off x="-12033" y="6019040"/>
            <a:ext cx="39867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 userDrawn="1"/>
        </p:nvCxnSpPr>
        <p:spPr>
          <a:xfrm>
            <a:off x="3974672" y="6019041"/>
            <a:ext cx="0" cy="2185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 userDrawn="1"/>
        </p:nvCxnSpPr>
        <p:spPr>
          <a:xfrm>
            <a:off x="3974672" y="8204886"/>
            <a:ext cx="3381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 userDrawn="1"/>
        </p:nvCxnSpPr>
        <p:spPr>
          <a:xfrm flipV="1">
            <a:off x="7355884" y="4646141"/>
            <a:ext cx="0" cy="3558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 userDrawn="1"/>
        </p:nvCxnSpPr>
        <p:spPr>
          <a:xfrm>
            <a:off x="7355884" y="4646141"/>
            <a:ext cx="3381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 userDrawn="1"/>
        </p:nvCxnSpPr>
        <p:spPr>
          <a:xfrm>
            <a:off x="10737096" y="4646141"/>
            <a:ext cx="0" cy="2051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 userDrawn="1"/>
        </p:nvCxnSpPr>
        <p:spPr>
          <a:xfrm>
            <a:off x="10737096" y="6697362"/>
            <a:ext cx="3381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>
            <a:off x="14118308" y="3509319"/>
            <a:ext cx="0" cy="3188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 userDrawn="1"/>
        </p:nvCxnSpPr>
        <p:spPr>
          <a:xfrm>
            <a:off x="14118308" y="3510662"/>
            <a:ext cx="41681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345022" y="7076592"/>
            <a:ext cx="3031372" cy="1324057"/>
          </a:xfrm>
        </p:spPr>
        <p:txBody>
          <a:bodyPr anchor="t">
            <a:normAutofit/>
          </a:bodyPr>
          <a:lstStyle>
            <a:lvl1pPr algn="r">
              <a:defRPr sz="96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77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7705724" y="4730690"/>
            <a:ext cx="3031372" cy="1324057"/>
          </a:xfrm>
        </p:spPr>
        <p:txBody>
          <a:bodyPr anchor="t">
            <a:normAutofit/>
          </a:bodyPr>
          <a:lstStyle>
            <a:lvl1pPr algn="r">
              <a:defRPr sz="96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78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086936" y="5575244"/>
            <a:ext cx="3031372" cy="1324057"/>
          </a:xfrm>
        </p:spPr>
        <p:txBody>
          <a:bodyPr anchor="t">
            <a:normAutofit/>
          </a:bodyPr>
          <a:lstStyle>
            <a:lvl1pPr algn="r">
              <a:defRPr sz="96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7736" y="3581511"/>
            <a:ext cx="3031372" cy="1324057"/>
          </a:xfrm>
        </p:spPr>
        <p:txBody>
          <a:bodyPr anchor="t">
            <a:normAutofit/>
          </a:bodyPr>
          <a:lstStyle>
            <a:lvl1pPr algn="l">
              <a:defRPr sz="96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82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4476759" y="4990667"/>
            <a:ext cx="2767912" cy="2056748"/>
          </a:xfrm>
        </p:spPr>
        <p:txBody>
          <a:bodyPr anchor="b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83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7815018" y="5844749"/>
            <a:ext cx="2767912" cy="2056748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84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226826" y="3509319"/>
            <a:ext cx="2767912" cy="2056748"/>
          </a:xfrm>
        </p:spPr>
        <p:txBody>
          <a:bodyPr anchor="b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85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218002" y="4623110"/>
            <a:ext cx="2767912" cy="2056748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78290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aph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11" name="グラフ プレースホルダー 10"/>
          <p:cNvSpPr>
            <a:spLocks noGrp="1"/>
          </p:cNvSpPr>
          <p:nvPr>
            <p:ph type="chart" sz="quarter" idx="16" hasCustomPrompt="1"/>
          </p:nvPr>
        </p:nvSpPr>
        <p:spPr>
          <a:xfrm>
            <a:off x="508000" y="2772229"/>
            <a:ext cx="8142514" cy="6182859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863702" y="2743197"/>
            <a:ext cx="8361623" cy="756363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869550" y="3533705"/>
            <a:ext cx="8383733" cy="2052958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871723" y="5578639"/>
            <a:ext cx="8361623" cy="756363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877571" y="6369147"/>
            <a:ext cx="8383733" cy="2052958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1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Graph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 flipH="1">
            <a:off x="664107" y="6740120"/>
            <a:ext cx="17021198" cy="137864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664107" y="6749171"/>
            <a:ext cx="17021198" cy="137864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15" name="正方形/長方形 14"/>
          <p:cNvSpPr/>
          <p:nvPr userDrawn="1"/>
        </p:nvSpPr>
        <p:spPr>
          <a:xfrm>
            <a:off x="830174" y="2466109"/>
            <a:ext cx="16689065" cy="440338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914400" y="2545682"/>
            <a:ext cx="16507323" cy="422809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30174" y="7086377"/>
            <a:ext cx="8195995" cy="756363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36022" y="7876885"/>
            <a:ext cx="8217667" cy="1471652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295724" y="7060311"/>
            <a:ext cx="8195995" cy="756363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301572" y="7850819"/>
            <a:ext cx="8217667" cy="1471652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6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/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 flipH="1">
            <a:off x="626590" y="6869491"/>
            <a:ext cx="17021198" cy="1378645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664107" y="6869491"/>
            <a:ext cx="17021198" cy="137864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30173" y="7380346"/>
            <a:ext cx="16689065" cy="756363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18487" y="8167748"/>
            <a:ext cx="16701106" cy="1255963"/>
          </a:xfrm>
        </p:spPr>
        <p:txBody>
          <a:bodyPr anchor="t">
            <a:norm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endParaRPr 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830174" y="315623"/>
            <a:ext cx="16689065" cy="655386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6" hasCustomPrompt="1"/>
          </p:nvPr>
        </p:nvSpPr>
        <p:spPr>
          <a:xfrm>
            <a:off x="914400" y="413761"/>
            <a:ext cx="16507323" cy="634798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104095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6" grpId="0"/>
    </p:bldLst>
  </p:timing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80000" y="2694975"/>
            <a:ext cx="8383733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99207" y="3524669"/>
            <a:ext cx="5738477" cy="4692899"/>
          </a:xfrm>
        </p:spPr>
        <p:txBody>
          <a:bodyPr anchor="ctr"/>
          <a:lstStyle>
            <a:lvl1pPr algn="l">
              <a:defRPr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6" name="円/楕円 15"/>
          <p:cNvSpPr/>
          <p:nvPr userDrawn="1"/>
        </p:nvSpPr>
        <p:spPr>
          <a:xfrm>
            <a:off x="7235987" y="2632640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" name="テキスト ボックス 2"/>
          <p:cNvSpPr txBox="1"/>
          <p:nvPr userDrawn="1"/>
        </p:nvSpPr>
        <p:spPr>
          <a:xfrm>
            <a:off x="7435516" y="2683020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1</a:t>
            </a:r>
          </a:p>
        </p:txBody>
      </p:sp>
      <p:sp>
        <p:nvSpPr>
          <p:cNvPr id="26" name="円/楕円 25"/>
          <p:cNvSpPr/>
          <p:nvPr userDrawn="1"/>
        </p:nvSpPr>
        <p:spPr>
          <a:xfrm>
            <a:off x="7235987" y="3730528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27" name="テキスト ボックス 26"/>
          <p:cNvSpPr txBox="1"/>
          <p:nvPr userDrawn="1"/>
        </p:nvSpPr>
        <p:spPr>
          <a:xfrm>
            <a:off x="7435516" y="3780908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2</a:t>
            </a:r>
          </a:p>
        </p:txBody>
      </p:sp>
      <p:sp>
        <p:nvSpPr>
          <p:cNvPr id="28" name="円/楕円 27"/>
          <p:cNvSpPr/>
          <p:nvPr userDrawn="1"/>
        </p:nvSpPr>
        <p:spPr>
          <a:xfrm>
            <a:off x="7235987" y="4862550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7435516" y="4912930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3</a:t>
            </a:r>
          </a:p>
        </p:txBody>
      </p:sp>
      <p:sp>
        <p:nvSpPr>
          <p:cNvPr id="30" name="円/楕円 29"/>
          <p:cNvSpPr/>
          <p:nvPr userDrawn="1"/>
        </p:nvSpPr>
        <p:spPr>
          <a:xfrm>
            <a:off x="7235987" y="5960438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435516" y="6010818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4</a:t>
            </a:r>
          </a:p>
        </p:txBody>
      </p:sp>
      <p:sp>
        <p:nvSpPr>
          <p:cNvPr id="32" name="円/楕円 31"/>
          <p:cNvSpPr/>
          <p:nvPr userDrawn="1"/>
        </p:nvSpPr>
        <p:spPr>
          <a:xfrm>
            <a:off x="7235987" y="7088849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7435516" y="7139229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5</a:t>
            </a:r>
          </a:p>
        </p:txBody>
      </p:sp>
      <p:sp>
        <p:nvSpPr>
          <p:cNvPr id="34" name="円/楕円 33"/>
          <p:cNvSpPr/>
          <p:nvPr userDrawn="1"/>
        </p:nvSpPr>
        <p:spPr>
          <a:xfrm>
            <a:off x="7235987" y="8186737"/>
            <a:ext cx="945488" cy="945488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35" name="テキスト ボックス 34"/>
          <p:cNvSpPr txBox="1"/>
          <p:nvPr userDrawn="1"/>
        </p:nvSpPr>
        <p:spPr>
          <a:xfrm>
            <a:off x="7435516" y="8237117"/>
            <a:ext cx="4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rPr>
              <a:t>6</a:t>
            </a:r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8280000" y="3799729"/>
            <a:ext cx="8383733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8280000" y="4931751"/>
            <a:ext cx="8383733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8280000" y="6022773"/>
            <a:ext cx="8383733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280000" y="7127527"/>
            <a:ext cx="8383733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8280000" y="8259549"/>
            <a:ext cx="8383733" cy="812516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34385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3" grpId="0"/>
      <p:bldP spid="26" grpId="0" animBg="1"/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6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14" name="正方形/長方形 13"/>
          <p:cNvSpPr>
            <a:spLocks/>
          </p:cNvSpPr>
          <p:nvPr userDrawn="1"/>
        </p:nvSpPr>
        <p:spPr>
          <a:xfrm>
            <a:off x="4384674" y="3150942"/>
            <a:ext cx="4401866" cy="151825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3587966" y="4669196"/>
            <a:ext cx="5198574" cy="421062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3587966" y="6608512"/>
            <a:ext cx="5198574" cy="421062"/>
          </a:xfrm>
          <a:prstGeom prst="rect">
            <a:avLst/>
          </a:prstGeom>
        </p:spPr>
      </p:pic>
      <p:sp>
        <p:nvSpPr>
          <p:cNvPr id="23" name="正方形/長方形 22"/>
          <p:cNvSpPr>
            <a:spLocks/>
          </p:cNvSpPr>
          <p:nvPr userDrawn="1"/>
        </p:nvSpPr>
        <p:spPr>
          <a:xfrm flipH="1">
            <a:off x="9583248" y="5090258"/>
            <a:ext cx="4401866" cy="151825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" name="図 2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 flipH="1">
            <a:off x="9583248" y="6602550"/>
            <a:ext cx="5198574" cy="421062"/>
          </a:xfrm>
          <a:prstGeom prst="rect">
            <a:avLst/>
          </a:prstGeom>
        </p:spPr>
      </p:pic>
      <p:sp>
        <p:nvSpPr>
          <p:cNvPr id="25" name="正方形/長方形 24"/>
          <p:cNvSpPr>
            <a:spLocks/>
          </p:cNvSpPr>
          <p:nvPr userDrawn="1"/>
        </p:nvSpPr>
        <p:spPr>
          <a:xfrm flipH="1">
            <a:off x="9583248" y="3150942"/>
            <a:ext cx="4401866" cy="15182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6" name="図 2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 flipH="1">
            <a:off x="9583248" y="4663234"/>
            <a:ext cx="5198574" cy="421062"/>
          </a:xfrm>
          <a:prstGeom prst="rect">
            <a:avLst/>
          </a:prstGeom>
        </p:spPr>
      </p:pic>
      <p:sp>
        <p:nvSpPr>
          <p:cNvPr id="27" name="正方形/長方形 26"/>
          <p:cNvSpPr>
            <a:spLocks/>
          </p:cNvSpPr>
          <p:nvPr userDrawn="1"/>
        </p:nvSpPr>
        <p:spPr>
          <a:xfrm>
            <a:off x="4384674" y="5090258"/>
            <a:ext cx="4401866" cy="15182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450053" y="3566686"/>
            <a:ext cx="4178136" cy="686765"/>
          </a:xfrm>
        </p:spPr>
        <p:txBody>
          <a:bodyPr anchor="ctr">
            <a:no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aseline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449957" y="5506002"/>
            <a:ext cx="4178136" cy="686765"/>
          </a:xfrm>
        </p:spPr>
        <p:txBody>
          <a:bodyPr anchor="ctr">
            <a:no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aseline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695113" y="3566686"/>
            <a:ext cx="4178136" cy="686765"/>
          </a:xfrm>
        </p:spPr>
        <p:txBody>
          <a:bodyPr anchor="ctr">
            <a:no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aseline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695113" y="5506002"/>
            <a:ext cx="4178136" cy="686765"/>
          </a:xfrm>
        </p:spPr>
        <p:txBody>
          <a:bodyPr anchor="ctr">
            <a:no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aseline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583282" y="3150942"/>
            <a:ext cx="3665412" cy="1512292"/>
          </a:xfrm>
        </p:spPr>
        <p:txBody>
          <a:bodyPr anchor="ctr">
            <a:normAutofit/>
          </a:bodyPr>
          <a:lstStyle>
            <a:lvl1pPr marL="0" marR="0" indent="0" algn="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79271" y="5084296"/>
            <a:ext cx="3665412" cy="1512292"/>
          </a:xfrm>
        </p:spPr>
        <p:txBody>
          <a:bodyPr anchor="ctr">
            <a:normAutofit/>
          </a:bodyPr>
          <a:lstStyle>
            <a:lvl1pPr marL="0" marR="0" indent="0" algn="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14794" y="3150942"/>
            <a:ext cx="3665412" cy="1512292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10783" y="5084296"/>
            <a:ext cx="3665412" cy="1512292"/>
          </a:xfrm>
        </p:spPr>
        <p:txBody>
          <a:bodyPr anchor="ctr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30173" y="7211904"/>
            <a:ext cx="16689065" cy="756363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818487" y="7999306"/>
            <a:ext cx="16701106" cy="1255963"/>
          </a:xfrm>
        </p:spPr>
        <p:txBody>
          <a:bodyPr anchor="t">
            <a:norm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16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23" grpId="0" animBg="1"/>
      <p:bldP spid="25" grpId="0" animBg="1"/>
      <p:bldP spid="27" grpId="0" animBg="1"/>
      <p:bldP spid="28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82600" y="3378200"/>
            <a:ext cx="17297400" cy="2260955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900" y="5676699"/>
            <a:ext cx="17335500" cy="1181301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+mn-lt"/>
              </a:defRPr>
            </a:lvl1pPr>
            <a:lvl2pPr marL="685754" indent="0" algn="ctr">
              <a:buNone/>
              <a:defRPr sz="3000"/>
            </a:lvl2pPr>
            <a:lvl3pPr marL="1371509" indent="0" algn="ctr">
              <a:buNone/>
              <a:defRPr sz="2700"/>
            </a:lvl3pPr>
            <a:lvl4pPr marL="2057263" indent="0" algn="ctr">
              <a:buNone/>
              <a:defRPr sz="2400"/>
            </a:lvl4pPr>
            <a:lvl5pPr marL="2743017" indent="0" algn="ctr">
              <a:buNone/>
              <a:defRPr sz="2400"/>
            </a:lvl5pPr>
            <a:lvl6pPr marL="3428771" indent="0" algn="ctr">
              <a:buNone/>
              <a:defRPr sz="2400"/>
            </a:lvl6pPr>
            <a:lvl7pPr marL="4114526" indent="0" algn="ctr">
              <a:buNone/>
              <a:defRPr sz="2400"/>
            </a:lvl7pPr>
            <a:lvl8pPr marL="4800280" indent="0" algn="ctr">
              <a:buNone/>
              <a:defRPr sz="2400"/>
            </a:lvl8pPr>
            <a:lvl9pPr marL="5486034" indent="0" algn="ctr">
              <a:buNone/>
              <a:defRPr sz="2400"/>
            </a:lvl9pPr>
          </a:lstStyle>
          <a:p>
            <a:r>
              <a:rPr lang="en-US" dirty="0"/>
              <a:t>Master Subtitle</a:t>
            </a:r>
          </a:p>
        </p:txBody>
      </p:sp>
      <p:sp>
        <p:nvSpPr>
          <p:cNvPr id="7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385011" y="7363326"/>
            <a:ext cx="17433757" cy="2646948"/>
          </a:xfrm>
        </p:spPr>
        <p:txBody>
          <a:bodyPr anchor="b">
            <a:normAutofit/>
          </a:bodyPr>
          <a:lstStyle>
            <a:lvl1pPr algn="ctr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34842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 userDrawn="1"/>
        </p:nvSpPr>
        <p:spPr>
          <a:xfrm>
            <a:off x="177064" y="2216293"/>
            <a:ext cx="154401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</a:t>
            </a:r>
          </a:p>
        </p:txBody>
      </p:sp>
      <p:sp>
        <p:nvSpPr>
          <p:cNvPr id="38" name="テキスト ボックス 37"/>
          <p:cNvSpPr txBox="1"/>
          <p:nvPr userDrawn="1"/>
        </p:nvSpPr>
        <p:spPr>
          <a:xfrm>
            <a:off x="5935690" y="2226778"/>
            <a:ext cx="154401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</a:t>
            </a:r>
          </a:p>
        </p:txBody>
      </p:sp>
      <p:sp>
        <p:nvSpPr>
          <p:cNvPr id="39" name="テキスト ボックス 38"/>
          <p:cNvSpPr txBox="1"/>
          <p:nvPr userDrawn="1"/>
        </p:nvSpPr>
        <p:spPr>
          <a:xfrm>
            <a:off x="11905584" y="2368692"/>
            <a:ext cx="154401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3</a:t>
            </a: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14" name="正方形/長方形 13"/>
          <p:cNvSpPr>
            <a:spLocks/>
          </p:cNvSpPr>
          <p:nvPr userDrawn="1"/>
        </p:nvSpPr>
        <p:spPr>
          <a:xfrm>
            <a:off x="934891" y="3657607"/>
            <a:ext cx="4401866" cy="151825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38183" y="5175861"/>
            <a:ext cx="5198574" cy="421062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5904019" y="5175861"/>
            <a:ext cx="5198574" cy="421062"/>
          </a:xfrm>
          <a:prstGeom prst="rect">
            <a:avLst/>
          </a:prstGeom>
        </p:spPr>
      </p:pic>
      <p:sp>
        <p:nvSpPr>
          <p:cNvPr id="23" name="正方形/長方形 22"/>
          <p:cNvSpPr>
            <a:spLocks/>
          </p:cNvSpPr>
          <p:nvPr userDrawn="1"/>
        </p:nvSpPr>
        <p:spPr>
          <a:xfrm>
            <a:off x="13030845" y="3657607"/>
            <a:ext cx="4401866" cy="151825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" name="図 2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1933863" y="5175861"/>
            <a:ext cx="5198574" cy="421062"/>
          </a:xfrm>
          <a:prstGeom prst="rect">
            <a:avLst/>
          </a:prstGeom>
        </p:spPr>
      </p:pic>
      <p:sp>
        <p:nvSpPr>
          <p:cNvPr id="27" name="正方形/長方形 26"/>
          <p:cNvSpPr>
            <a:spLocks/>
          </p:cNvSpPr>
          <p:nvPr userDrawn="1"/>
        </p:nvSpPr>
        <p:spPr>
          <a:xfrm>
            <a:off x="6977818" y="3657607"/>
            <a:ext cx="4401866" cy="15182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0270" y="4073351"/>
            <a:ext cx="4178136" cy="686765"/>
          </a:xfrm>
        </p:spPr>
        <p:txBody>
          <a:bodyPr anchor="ctr">
            <a:no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aseline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043101" y="4073351"/>
            <a:ext cx="4178136" cy="686765"/>
          </a:xfrm>
        </p:spPr>
        <p:txBody>
          <a:bodyPr anchor="ctr">
            <a:no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aseline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3142710" y="4073351"/>
            <a:ext cx="4178136" cy="686765"/>
          </a:xfrm>
        </p:spPr>
        <p:txBody>
          <a:bodyPr anchor="ctr">
            <a:no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aseline="0">
                <a:solidFill>
                  <a:schemeClr val="bg1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04764" y="5264819"/>
            <a:ext cx="4401866" cy="3446855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947691" y="5272845"/>
            <a:ext cx="4401866" cy="3446855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030845" y="5272845"/>
            <a:ext cx="4401866" cy="3446855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12266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8" grpId="0"/>
      <p:bldP spid="39" grpId="0"/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23" grpId="0" animBg="1"/>
      <p:bldP spid="27" grpId="0" animBg="1"/>
      <p:bldP spid="2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14" name="正方形/長方形 13"/>
          <p:cNvSpPr>
            <a:spLocks/>
          </p:cNvSpPr>
          <p:nvPr userDrawn="1"/>
        </p:nvSpPr>
        <p:spPr>
          <a:xfrm>
            <a:off x="934891" y="2656704"/>
            <a:ext cx="4401866" cy="75912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38183" y="3415832"/>
            <a:ext cx="5198574" cy="421062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6168723" y="3415832"/>
            <a:ext cx="5198574" cy="421062"/>
          </a:xfrm>
          <a:prstGeom prst="rect">
            <a:avLst/>
          </a:prstGeom>
        </p:spPr>
      </p:pic>
      <p:sp>
        <p:nvSpPr>
          <p:cNvPr id="23" name="正方形/長方形 22"/>
          <p:cNvSpPr>
            <a:spLocks/>
          </p:cNvSpPr>
          <p:nvPr userDrawn="1"/>
        </p:nvSpPr>
        <p:spPr>
          <a:xfrm>
            <a:off x="13030845" y="2656704"/>
            <a:ext cx="4401866" cy="75912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" name="図 2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2222631" y="3415832"/>
            <a:ext cx="5198574" cy="421062"/>
          </a:xfrm>
          <a:prstGeom prst="rect">
            <a:avLst/>
          </a:prstGeom>
        </p:spPr>
      </p:pic>
      <p:sp>
        <p:nvSpPr>
          <p:cNvPr id="27" name="正方形/長方形 26"/>
          <p:cNvSpPr>
            <a:spLocks/>
          </p:cNvSpPr>
          <p:nvPr userDrawn="1"/>
        </p:nvSpPr>
        <p:spPr>
          <a:xfrm>
            <a:off x="6977818" y="2656704"/>
            <a:ext cx="4401866" cy="75912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0270" y="2692884"/>
            <a:ext cx="4178136" cy="686765"/>
          </a:xfrm>
        </p:spPr>
        <p:txBody>
          <a:bodyPr anchor="ctr">
            <a:no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7043101" y="2692884"/>
            <a:ext cx="4178136" cy="686765"/>
          </a:xfrm>
        </p:spPr>
        <p:txBody>
          <a:bodyPr anchor="ctr">
            <a:no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13142710" y="2692884"/>
            <a:ext cx="4178136" cy="686765"/>
          </a:xfrm>
        </p:spPr>
        <p:txBody>
          <a:bodyPr anchor="ctr">
            <a:no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904764" y="3504791"/>
            <a:ext cx="4401866" cy="2122570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6947691" y="3512817"/>
            <a:ext cx="4401866" cy="2122570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3030845" y="3512817"/>
            <a:ext cx="4401866" cy="2122570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5" name="正方形/長方形 24"/>
          <p:cNvSpPr>
            <a:spLocks/>
          </p:cNvSpPr>
          <p:nvPr userDrawn="1"/>
        </p:nvSpPr>
        <p:spPr>
          <a:xfrm>
            <a:off x="934891" y="5973409"/>
            <a:ext cx="4401866" cy="75912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0000"/>
                  <a:lumOff val="10000"/>
                </a:schemeClr>
              </a:gs>
              <a:gs pos="5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6" name="図 2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6168723" y="6732537"/>
            <a:ext cx="5198574" cy="421062"/>
          </a:xfrm>
          <a:prstGeom prst="rect">
            <a:avLst/>
          </a:prstGeom>
        </p:spPr>
      </p:pic>
      <p:sp>
        <p:nvSpPr>
          <p:cNvPr id="30" name="正方形/長方形 29"/>
          <p:cNvSpPr>
            <a:spLocks/>
          </p:cNvSpPr>
          <p:nvPr userDrawn="1"/>
        </p:nvSpPr>
        <p:spPr>
          <a:xfrm>
            <a:off x="13030845" y="5973409"/>
            <a:ext cx="4401866" cy="75912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0000"/>
                  <a:lumOff val="10000"/>
                </a:schemeClr>
              </a:gs>
              <a:gs pos="5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4" name="図 33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2222631" y="6732537"/>
            <a:ext cx="5198574" cy="421062"/>
          </a:xfrm>
          <a:prstGeom prst="rect">
            <a:avLst/>
          </a:prstGeom>
        </p:spPr>
      </p:pic>
      <p:sp>
        <p:nvSpPr>
          <p:cNvPr id="36" name="正方形/長方形 35"/>
          <p:cNvSpPr>
            <a:spLocks/>
          </p:cNvSpPr>
          <p:nvPr userDrawn="1"/>
        </p:nvSpPr>
        <p:spPr>
          <a:xfrm>
            <a:off x="6977818" y="5973409"/>
            <a:ext cx="4401866" cy="75912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000270" y="6009589"/>
            <a:ext cx="4178136" cy="686765"/>
          </a:xfrm>
        </p:spPr>
        <p:txBody>
          <a:bodyPr anchor="ctr">
            <a:no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7043101" y="6009589"/>
            <a:ext cx="4178136" cy="686765"/>
          </a:xfrm>
        </p:spPr>
        <p:txBody>
          <a:bodyPr anchor="ctr">
            <a:no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3142710" y="6009589"/>
            <a:ext cx="4178136" cy="686765"/>
          </a:xfrm>
        </p:spPr>
        <p:txBody>
          <a:bodyPr anchor="ctr">
            <a:no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904764" y="6821496"/>
            <a:ext cx="4401866" cy="2122570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6947691" y="6829522"/>
            <a:ext cx="4401866" cy="2122570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13030845" y="6829522"/>
            <a:ext cx="4401866" cy="2122570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pic>
        <p:nvPicPr>
          <p:cNvPr id="45" name="図 4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38183" y="6732536"/>
            <a:ext cx="5198574" cy="42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3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23" grpId="0" animBg="1"/>
      <p:bldP spid="27" grpId="0" animBg="1"/>
      <p:bldP spid="2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30" grpId="0" animBg="1"/>
      <p:bldP spid="36" grpId="0" animBg="1"/>
      <p:bldP spid="37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753528" y="3844757"/>
            <a:ext cx="1746090" cy="1281425"/>
          </a:xfrm>
        </p:spPr>
        <p:txBody>
          <a:bodyPr anchor="ctr">
            <a:norm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6047262" y="3830902"/>
            <a:ext cx="1746090" cy="1281425"/>
          </a:xfrm>
        </p:spPr>
        <p:txBody>
          <a:bodyPr anchor="ctr">
            <a:norm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0354180" y="3817047"/>
            <a:ext cx="1746090" cy="1281425"/>
          </a:xfrm>
        </p:spPr>
        <p:txBody>
          <a:bodyPr anchor="ctr">
            <a:norm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675881" y="3817050"/>
            <a:ext cx="1746090" cy="1281425"/>
          </a:xfrm>
        </p:spPr>
        <p:txBody>
          <a:bodyPr anchor="ctr">
            <a:norm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グラフ プレースホルダー 10"/>
          <p:cNvSpPr>
            <a:spLocks noGrp="1"/>
          </p:cNvSpPr>
          <p:nvPr>
            <p:ph type="chart" sz="quarter" idx="25" hasCustomPrompt="1"/>
          </p:nvPr>
        </p:nvSpPr>
        <p:spPr>
          <a:xfrm>
            <a:off x="715963" y="2535238"/>
            <a:ext cx="3829050" cy="38146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36" name="グラフ プレースホルダー 10"/>
          <p:cNvSpPr>
            <a:spLocks noGrp="1"/>
          </p:cNvSpPr>
          <p:nvPr>
            <p:ph type="chart" sz="quarter" idx="26" hasCustomPrompt="1"/>
          </p:nvPr>
        </p:nvSpPr>
        <p:spPr>
          <a:xfrm>
            <a:off x="5026063" y="2535238"/>
            <a:ext cx="3829050" cy="38146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37" name="グラフ プレースホルダー 10"/>
          <p:cNvSpPr>
            <a:spLocks noGrp="1"/>
          </p:cNvSpPr>
          <p:nvPr>
            <p:ph type="chart" sz="quarter" idx="27" hasCustomPrompt="1"/>
          </p:nvPr>
        </p:nvSpPr>
        <p:spPr>
          <a:xfrm>
            <a:off x="9317298" y="2535238"/>
            <a:ext cx="3829050" cy="38146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0" name="グラフ プレースホルダー 10"/>
          <p:cNvSpPr>
            <a:spLocks noGrp="1"/>
          </p:cNvSpPr>
          <p:nvPr>
            <p:ph type="chart" sz="quarter" idx="28" hasCustomPrompt="1"/>
          </p:nvPr>
        </p:nvSpPr>
        <p:spPr>
          <a:xfrm>
            <a:off x="13586344" y="2535239"/>
            <a:ext cx="3829050" cy="38146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Add Graph</a:t>
            </a: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267986" y="7261094"/>
            <a:ext cx="4268616" cy="421062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4544396" y="7230362"/>
            <a:ext cx="4268616" cy="421062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8855113" y="7274948"/>
            <a:ext cx="4268616" cy="421062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1"/>
          <a:stretch/>
        </p:blipFill>
        <p:spPr>
          <a:xfrm>
            <a:off x="13123729" y="7274949"/>
            <a:ext cx="4268616" cy="42106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14" name="正方形/長方形 13"/>
          <p:cNvSpPr>
            <a:spLocks/>
          </p:cNvSpPr>
          <p:nvPr userDrawn="1"/>
        </p:nvSpPr>
        <p:spPr>
          <a:xfrm>
            <a:off x="716646" y="6515821"/>
            <a:ext cx="3819854" cy="75912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正方形/長方形 22"/>
          <p:cNvSpPr>
            <a:spLocks/>
          </p:cNvSpPr>
          <p:nvPr userDrawn="1"/>
        </p:nvSpPr>
        <p:spPr>
          <a:xfrm>
            <a:off x="9317298" y="6515822"/>
            <a:ext cx="3819854" cy="75912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rgbClr val="3A75FB"/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正方形/長方形 26"/>
          <p:cNvSpPr>
            <a:spLocks/>
          </p:cNvSpPr>
          <p:nvPr userDrawn="1"/>
        </p:nvSpPr>
        <p:spPr>
          <a:xfrm>
            <a:off x="5010380" y="6515822"/>
            <a:ext cx="3819854" cy="75912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782025" y="6532669"/>
            <a:ext cx="3625705" cy="686765"/>
          </a:xfrm>
        </p:spPr>
        <p:txBody>
          <a:bodyPr anchor="ctr">
            <a:no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5075663" y="6532670"/>
            <a:ext cx="3625705" cy="686765"/>
          </a:xfrm>
        </p:spPr>
        <p:txBody>
          <a:bodyPr anchor="ctr">
            <a:no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9429163" y="6532670"/>
            <a:ext cx="3625705" cy="686765"/>
          </a:xfrm>
        </p:spPr>
        <p:txBody>
          <a:bodyPr anchor="ctr">
            <a:no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4980253" y="7371935"/>
            <a:ext cx="3819854" cy="1862686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9317298" y="7371935"/>
            <a:ext cx="3819854" cy="1862686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5" name="正方形/長方形 24"/>
          <p:cNvSpPr>
            <a:spLocks/>
          </p:cNvSpPr>
          <p:nvPr userDrawn="1"/>
        </p:nvSpPr>
        <p:spPr>
          <a:xfrm>
            <a:off x="13586344" y="6515822"/>
            <a:ext cx="3819854" cy="75912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lumMod val="75000"/>
                  <a:lumOff val="25000"/>
                </a:schemeClr>
              </a:gs>
              <a:gs pos="100000">
                <a:schemeClr val="bg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3651627" y="6532670"/>
            <a:ext cx="3625705" cy="686765"/>
          </a:xfrm>
        </p:spPr>
        <p:txBody>
          <a:bodyPr anchor="ctr">
            <a:noAutofit/>
          </a:bodyPr>
          <a:lstStyle>
            <a:lvl1pPr marL="0" marR="0" indent="0" algn="ctr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>
                    <a:lumMod val="10000"/>
                    <a:lumOff val="90000"/>
                  </a:schemeClr>
                </a:solidFill>
                <a:latin typeface="Aileron Thin" pitchFamily="50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3556217" y="7371935"/>
            <a:ext cx="3819854" cy="1862686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24542" y="7385473"/>
            <a:ext cx="3819854" cy="1862686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bg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999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00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36" grpId="0"/>
      <p:bldP spid="37" grpId="0"/>
      <p:bldP spid="40" grpId="0"/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23" grpId="0" animBg="1"/>
      <p:bldP spid="27" grpId="0" animBg="1"/>
      <p:bldP spid="2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フリーフォーム 10"/>
          <p:cNvSpPr/>
          <p:nvPr userDrawn="1"/>
        </p:nvSpPr>
        <p:spPr>
          <a:xfrm>
            <a:off x="-495300" y="4622800"/>
            <a:ext cx="19062700" cy="2336800"/>
          </a:xfrm>
          <a:custGeom>
            <a:avLst/>
            <a:gdLst>
              <a:gd name="connsiteX0" fmla="*/ 0 w 19062700"/>
              <a:gd name="connsiteY0" fmla="*/ 0 h 2336800"/>
              <a:gd name="connsiteX1" fmla="*/ 2730500 w 19062700"/>
              <a:gd name="connsiteY1" fmla="*/ 1524000 h 2336800"/>
              <a:gd name="connsiteX2" fmla="*/ 5384800 w 19062700"/>
              <a:gd name="connsiteY2" fmla="*/ 749300 h 2336800"/>
              <a:gd name="connsiteX3" fmla="*/ 7264400 w 19062700"/>
              <a:gd name="connsiteY3" fmla="*/ 2336800 h 2336800"/>
              <a:gd name="connsiteX4" fmla="*/ 9740900 w 19062700"/>
              <a:gd name="connsiteY4" fmla="*/ 965200 h 2336800"/>
              <a:gd name="connsiteX5" fmla="*/ 12700000 w 19062700"/>
              <a:gd name="connsiteY5" fmla="*/ 1663700 h 2336800"/>
              <a:gd name="connsiteX6" fmla="*/ 15316200 w 19062700"/>
              <a:gd name="connsiteY6" fmla="*/ 584200 h 2336800"/>
              <a:gd name="connsiteX7" fmla="*/ 19062700 w 19062700"/>
              <a:gd name="connsiteY7" fmla="*/ 2159000 h 2336800"/>
              <a:gd name="connsiteX8" fmla="*/ 19037300 w 19062700"/>
              <a:gd name="connsiteY8" fmla="*/ 2159000 h 2336800"/>
              <a:gd name="connsiteX9" fmla="*/ 19037300 w 19062700"/>
              <a:gd name="connsiteY9" fmla="*/ 2159000 h 23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62700" h="2336800">
                <a:moveTo>
                  <a:pt x="0" y="0"/>
                </a:moveTo>
                <a:lnTo>
                  <a:pt x="2730500" y="1524000"/>
                </a:lnTo>
                <a:lnTo>
                  <a:pt x="5384800" y="749300"/>
                </a:lnTo>
                <a:lnTo>
                  <a:pt x="7264400" y="2336800"/>
                </a:lnTo>
                <a:lnTo>
                  <a:pt x="9740900" y="965200"/>
                </a:lnTo>
                <a:lnTo>
                  <a:pt x="12700000" y="1663700"/>
                </a:lnTo>
                <a:lnTo>
                  <a:pt x="15316200" y="584200"/>
                </a:lnTo>
                <a:lnTo>
                  <a:pt x="19062700" y="2159000"/>
                </a:lnTo>
                <a:lnTo>
                  <a:pt x="19037300" y="2159000"/>
                </a:lnTo>
                <a:lnTo>
                  <a:pt x="19037300" y="2159000"/>
                </a:lnTo>
              </a:path>
            </a:pathLst>
          </a:custGeom>
          <a:noFill/>
          <a:ln>
            <a:solidFill>
              <a:srgbClr val="3A75FB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円/楕円 45"/>
          <p:cNvSpPr/>
          <p:nvPr userDrawn="1"/>
        </p:nvSpPr>
        <p:spPr>
          <a:xfrm>
            <a:off x="14683187" y="5077721"/>
            <a:ext cx="307475" cy="307475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41" name="円/楕円 40"/>
          <p:cNvSpPr/>
          <p:nvPr userDrawn="1"/>
        </p:nvSpPr>
        <p:spPr>
          <a:xfrm>
            <a:off x="2098173" y="6007903"/>
            <a:ext cx="307475" cy="307475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42" name="円/楕円 41"/>
          <p:cNvSpPr/>
          <p:nvPr userDrawn="1"/>
        </p:nvSpPr>
        <p:spPr>
          <a:xfrm>
            <a:off x="4731080" y="5231459"/>
            <a:ext cx="307475" cy="307475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43" name="円/楕円 42"/>
          <p:cNvSpPr/>
          <p:nvPr userDrawn="1"/>
        </p:nvSpPr>
        <p:spPr>
          <a:xfrm>
            <a:off x="6618034" y="6813950"/>
            <a:ext cx="307475" cy="307475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9081834" y="5429650"/>
            <a:ext cx="307475" cy="307475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45" name="円/楕円 44"/>
          <p:cNvSpPr/>
          <p:nvPr userDrawn="1"/>
        </p:nvSpPr>
        <p:spPr>
          <a:xfrm>
            <a:off x="12030221" y="6124277"/>
            <a:ext cx="307475" cy="307475"/>
          </a:xfrm>
          <a:prstGeom prst="ellipse">
            <a:avLst/>
          </a:prstGeom>
          <a:gradFill flip="none" rotWithShape="1">
            <a:gsLst>
              <a:gs pos="0">
                <a:srgbClr val="3A75FB"/>
              </a:gs>
              <a:gs pos="42000">
                <a:schemeClr val="accent5">
                  <a:lumMod val="5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5400" dirty="0">
              <a:solidFill>
                <a:schemeClr val="bg1">
                  <a:lumMod val="10000"/>
                  <a:lumOff val="90000"/>
                </a:schemeClr>
              </a:solidFill>
              <a:latin typeface="+mj-lt"/>
            </a:endParaRPr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149" y="6967687"/>
            <a:ext cx="3945176" cy="846842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0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22462" y="7845567"/>
            <a:ext cx="3948022" cy="1404645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endParaRPr lang="en-US" dirty="0"/>
          </a:p>
        </p:txBody>
      </p:sp>
      <p:sp>
        <p:nvSpPr>
          <p:cNvPr id="51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093379" y="2436483"/>
            <a:ext cx="3945176" cy="846842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1081692" y="3314363"/>
            <a:ext cx="3948022" cy="1404645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endParaRPr lang="en-US" dirty="0"/>
          </a:p>
        </p:txBody>
      </p:sp>
      <p:sp>
        <p:nvSpPr>
          <p:cNvPr id="5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374022" y="7194248"/>
            <a:ext cx="3945176" cy="846842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362335" y="8072128"/>
            <a:ext cx="3948022" cy="1404645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533771" y="2656704"/>
            <a:ext cx="3945176" cy="846842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22084" y="3534584"/>
            <a:ext cx="3948022" cy="1404645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2810133" y="6698004"/>
            <a:ext cx="3945176" cy="846842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798446" y="7575884"/>
            <a:ext cx="3948022" cy="1404645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117553" y="2456712"/>
            <a:ext cx="3945176" cy="846842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105866" y="3334592"/>
            <a:ext cx="3948022" cy="1404645"/>
          </a:xfrm>
        </p:spPr>
        <p:txBody>
          <a:bodyPr anchor="t">
            <a:normAutofit/>
          </a:bodyPr>
          <a:lstStyle>
            <a:lvl1pPr marL="0" marR="0" indent="0" algn="l" defTabSz="1371509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  <a:br>
              <a:rPr lang="en-US" dirty="0"/>
            </a:br>
            <a:endParaRPr 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1878227" y="6431752"/>
            <a:ext cx="373683" cy="6896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 userDrawn="1"/>
        </p:nvCxnSpPr>
        <p:spPr>
          <a:xfrm flipH="1" flipV="1">
            <a:off x="4368800" y="4376615"/>
            <a:ext cx="399794" cy="7138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/>
          <p:nvPr userDrawn="1"/>
        </p:nvCxnSpPr>
        <p:spPr>
          <a:xfrm>
            <a:off x="6925509" y="7261125"/>
            <a:ext cx="264776" cy="5874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 userDrawn="1"/>
        </p:nvCxnSpPr>
        <p:spPr>
          <a:xfrm flipH="1" flipV="1">
            <a:off x="8915400" y="4622800"/>
            <a:ext cx="320171" cy="7138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/>
          <p:nvPr userDrawn="1"/>
        </p:nvCxnSpPr>
        <p:spPr>
          <a:xfrm flipH="1" flipV="1">
            <a:off x="12391168" y="6443510"/>
            <a:ext cx="651732" cy="3704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 userDrawn="1"/>
        </p:nvCxnSpPr>
        <p:spPr>
          <a:xfrm flipH="1">
            <a:off x="14848288" y="4376615"/>
            <a:ext cx="142374" cy="6030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82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0"/>
                            </p:stCondLst>
                            <p:childTnLst>
                              <p:par>
                                <p:cTn id="9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000"/>
                            </p:stCondLst>
                            <p:childTnLst>
                              <p:par>
                                <p:cTn id="10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6" grpId="0" animBg="1"/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animBg="1"/>
      <p:bldP spid="43" grpId="0" animBg="1"/>
      <p:bldP spid="44" grpId="0" animBg="1"/>
      <p:bldP spid="45" grpId="0" animBg="1"/>
      <p:bldP spid="4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82600" y="3378200"/>
            <a:ext cx="17297400" cy="2260955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900" y="5676699"/>
            <a:ext cx="17335500" cy="1181301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  <a:latin typeface="+mn-lt"/>
              </a:defRPr>
            </a:lvl1pPr>
            <a:lvl2pPr marL="685754" indent="0" algn="ctr">
              <a:buNone/>
              <a:defRPr sz="3000"/>
            </a:lvl2pPr>
            <a:lvl3pPr marL="1371509" indent="0" algn="ctr">
              <a:buNone/>
              <a:defRPr sz="2700"/>
            </a:lvl3pPr>
            <a:lvl4pPr marL="2057263" indent="0" algn="ctr">
              <a:buNone/>
              <a:defRPr sz="2400"/>
            </a:lvl4pPr>
            <a:lvl5pPr marL="2743017" indent="0" algn="ctr">
              <a:buNone/>
              <a:defRPr sz="2400"/>
            </a:lvl5pPr>
            <a:lvl6pPr marL="3428771" indent="0" algn="ctr">
              <a:buNone/>
              <a:defRPr sz="2400"/>
            </a:lvl6pPr>
            <a:lvl7pPr marL="4114526" indent="0" algn="ctr">
              <a:buNone/>
              <a:defRPr sz="2400"/>
            </a:lvl7pPr>
            <a:lvl8pPr marL="4800280" indent="0" algn="ctr">
              <a:buNone/>
              <a:defRPr sz="2400"/>
            </a:lvl8pPr>
            <a:lvl9pPr marL="5486034" indent="0" algn="ctr">
              <a:buNone/>
              <a:defRPr sz="2400"/>
            </a:lvl9pPr>
          </a:lstStyle>
          <a:p>
            <a:r>
              <a:rPr lang="en-US" dirty="0"/>
              <a:t>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41010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8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8286413" cy="10287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10069" y="7734102"/>
            <a:ext cx="13714810" cy="1409384"/>
          </a:xfrm>
        </p:spPr>
        <p:txBody>
          <a:bodyPr anchor="b">
            <a:normAutofit/>
          </a:bodyPr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9911" y="9048036"/>
            <a:ext cx="13714810" cy="595763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+mn-lt"/>
              </a:defRPr>
            </a:lvl1pPr>
            <a:lvl2pPr marL="685754" indent="0" algn="ctr">
              <a:buNone/>
              <a:defRPr sz="3000"/>
            </a:lvl2pPr>
            <a:lvl3pPr marL="1371509" indent="0" algn="ctr">
              <a:buNone/>
              <a:defRPr sz="2700"/>
            </a:lvl3pPr>
            <a:lvl4pPr marL="2057263" indent="0" algn="ctr">
              <a:buNone/>
              <a:defRPr sz="2400"/>
            </a:lvl4pPr>
            <a:lvl5pPr marL="2743017" indent="0" algn="ctr">
              <a:buNone/>
              <a:defRPr sz="2400"/>
            </a:lvl5pPr>
            <a:lvl6pPr marL="3428771" indent="0" algn="ctr">
              <a:buNone/>
              <a:defRPr sz="2400"/>
            </a:lvl6pPr>
            <a:lvl7pPr marL="4114526" indent="0" algn="ctr">
              <a:buNone/>
              <a:defRPr sz="2400"/>
            </a:lvl7pPr>
            <a:lvl8pPr marL="4800280" indent="0" algn="ctr">
              <a:buNone/>
              <a:defRPr sz="2400"/>
            </a:lvl8pPr>
            <a:lvl9pPr marL="5486034" indent="0" algn="ctr">
              <a:buNone/>
              <a:defRPr sz="2400"/>
            </a:lvl9pPr>
          </a:lstStyle>
          <a:p>
            <a:r>
              <a:rPr lang="en-US" dirty="0"/>
              <a:t>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218233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8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8286413" cy="10287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029" y="719691"/>
            <a:ext cx="13714810" cy="1409384"/>
          </a:xfrm>
        </p:spPr>
        <p:txBody>
          <a:bodyPr anchor="b">
            <a:normAutofit/>
          </a:bodyPr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0871" y="2033625"/>
            <a:ext cx="13714810" cy="595763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+mn-lt"/>
              </a:defRPr>
            </a:lvl1pPr>
            <a:lvl2pPr marL="685754" indent="0" algn="ctr">
              <a:buNone/>
              <a:defRPr sz="3000"/>
            </a:lvl2pPr>
            <a:lvl3pPr marL="1371509" indent="0" algn="ctr">
              <a:buNone/>
              <a:defRPr sz="2700"/>
            </a:lvl3pPr>
            <a:lvl4pPr marL="2057263" indent="0" algn="ctr">
              <a:buNone/>
              <a:defRPr sz="2400"/>
            </a:lvl4pPr>
            <a:lvl5pPr marL="2743017" indent="0" algn="ctr">
              <a:buNone/>
              <a:defRPr sz="2400"/>
            </a:lvl5pPr>
            <a:lvl6pPr marL="3428771" indent="0" algn="ctr">
              <a:buNone/>
              <a:defRPr sz="2400"/>
            </a:lvl6pPr>
            <a:lvl7pPr marL="4114526" indent="0" algn="ctr">
              <a:buNone/>
              <a:defRPr sz="2400"/>
            </a:lvl7pPr>
            <a:lvl8pPr marL="4800280" indent="0" algn="ctr">
              <a:buNone/>
              <a:defRPr sz="2400"/>
            </a:lvl8pPr>
            <a:lvl9pPr marL="5486034" indent="0" algn="ctr">
              <a:buNone/>
              <a:defRPr sz="2400"/>
            </a:lvl9pPr>
          </a:lstStyle>
          <a:p>
            <a:r>
              <a:rPr lang="en-US" dirty="0"/>
              <a:t>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30370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</p:spTree>
    <p:extLst>
      <p:ext uri="{BB962C8B-B14F-4D97-AF65-F5344CB8AC3E}">
        <p14:creationId xmlns:p14="http://schemas.microsoft.com/office/powerpoint/2010/main" val="20815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99207" y="3524669"/>
            <a:ext cx="8421520" cy="662321"/>
          </a:xfrm>
        </p:spPr>
        <p:txBody>
          <a:bodyPr anchor="ctr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95195" y="4266615"/>
            <a:ext cx="16077615" cy="3565943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47180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0" y="349767"/>
            <a:ext cx="13195274" cy="230693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529" y="349768"/>
            <a:ext cx="3728884" cy="23069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16" y="9572687"/>
            <a:ext cx="18286410" cy="7143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1081" y="535656"/>
            <a:ext cx="12422708" cy="1003675"/>
          </a:xfrm>
        </p:spPr>
        <p:txBody>
          <a:bodyPr/>
          <a:lstStyle>
            <a:lvl1pPr>
              <a:defRPr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altLang="ja-JP" dirty="0"/>
              <a:t>Slide Title</a:t>
            </a:r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-12033" y="9570622"/>
            <a:ext cx="18298445" cy="547688"/>
          </a:xfrm>
        </p:spPr>
        <p:txBody>
          <a:bodyPr/>
          <a:lstStyle>
            <a:lvl1pPr>
              <a:defRPr sz="20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The Power of PowerPoint  |  http://thepopp.com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4750744" y="1016155"/>
            <a:ext cx="3710263" cy="776544"/>
          </a:xfrm>
        </p:spPr>
        <p:txBody>
          <a:bodyPr/>
          <a:lstStyle>
            <a:lvl1pPr algn="l">
              <a:defRPr sz="44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r>
              <a:rPr lang="en-US" dirty="0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‹#›</a:t>
            </a:fld>
            <a:endParaRPr lang="en-US" sz="7200" dirty="0">
              <a:latin typeface="+mj-lt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 hasCustomPrompt="1"/>
          </p:nvPr>
        </p:nvSpPr>
        <p:spPr>
          <a:xfrm>
            <a:off x="481765" y="1407531"/>
            <a:ext cx="12343898" cy="45736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99207" y="3197032"/>
            <a:ext cx="8421520" cy="1530286"/>
          </a:xfrm>
        </p:spPr>
        <p:txBody>
          <a:bodyPr anchor="b"/>
          <a:lstStyle>
            <a:lvl1pPr>
              <a:defRPr baseline="0">
                <a:solidFill>
                  <a:srgbClr val="3A75FB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95196" y="4806943"/>
            <a:ext cx="8425896" cy="3565943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2824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6"/>
            <a:ext cx="18286408" cy="1028610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191" y="547688"/>
            <a:ext cx="15772031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191" y="2738438"/>
            <a:ext cx="15772031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64340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90" r:id="rId3"/>
    <p:sldLayoutId id="2147483696" r:id="rId4"/>
    <p:sldLayoutId id="2147483684" r:id="rId5"/>
    <p:sldLayoutId id="2147483695" r:id="rId6"/>
  </p:sldLayoutIdLst>
  <p:txStyles>
    <p:titleStyle>
      <a:lvl1pPr algn="l" defTabSz="1371509" rtl="0" eaLnBrk="1" latinLnBrk="0" hangingPunct="1">
        <a:lnSpc>
          <a:spcPct val="90000"/>
        </a:lnSpc>
        <a:spcBef>
          <a:spcPct val="0"/>
        </a:spcBef>
        <a:buNone/>
        <a:defRPr sz="6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509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None/>
        <a:defRPr sz="4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028631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386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140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894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649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403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157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911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4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09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263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17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771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526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280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034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6"/>
            <a:ext cx="18286408" cy="1028610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191" y="547688"/>
            <a:ext cx="15772031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191" y="2738438"/>
            <a:ext cx="15772031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191" y="9534526"/>
            <a:ext cx="411444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FA452-9612-4568-8725-0F7234F92C21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375" y="9534526"/>
            <a:ext cx="61716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The Power of PowerPoint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4779" y="9534526"/>
            <a:ext cx="411444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F482C-44AA-46E6-BA1A-E4C16BAF3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8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87" r:id="rId3"/>
    <p:sldLayoutId id="2147483686" r:id="rId4"/>
    <p:sldLayoutId id="2147483692" r:id="rId5"/>
    <p:sldLayoutId id="2147483680" r:id="rId6"/>
    <p:sldLayoutId id="2147483683" r:id="rId7"/>
    <p:sldLayoutId id="2147483665" r:id="rId8"/>
    <p:sldLayoutId id="2147483667" r:id="rId9"/>
    <p:sldLayoutId id="2147483668" r:id="rId10"/>
    <p:sldLayoutId id="2147483670" r:id="rId11"/>
    <p:sldLayoutId id="2147483671" r:id="rId12"/>
    <p:sldLayoutId id="2147483685" r:id="rId13"/>
    <p:sldLayoutId id="2147483672" r:id="rId14"/>
    <p:sldLayoutId id="2147483693" r:id="rId15"/>
    <p:sldLayoutId id="2147483681" r:id="rId16"/>
    <p:sldLayoutId id="2147483673" r:id="rId17"/>
    <p:sldLayoutId id="2147483669" r:id="rId18"/>
    <p:sldLayoutId id="2147483674" r:id="rId19"/>
    <p:sldLayoutId id="2147483677" r:id="rId20"/>
    <p:sldLayoutId id="2147483675" r:id="rId21"/>
    <p:sldLayoutId id="2147483678" r:id="rId22"/>
    <p:sldLayoutId id="2147483679" r:id="rId23"/>
    <p:sldLayoutId id="2147483688" r:id="rId24"/>
    <p:sldLayoutId id="2147483694" r:id="rId25"/>
    <p:sldLayoutId id="2147483689" r:id="rId26"/>
    <p:sldLayoutId id="2147483682" r:id="rId27"/>
  </p:sldLayoutIdLst>
  <p:txStyles>
    <p:titleStyle>
      <a:lvl1pPr algn="l" defTabSz="1371509" rtl="0" eaLnBrk="1" latinLnBrk="0" hangingPunct="1">
        <a:lnSpc>
          <a:spcPct val="90000"/>
        </a:lnSpc>
        <a:spcBef>
          <a:spcPct val="0"/>
        </a:spcBef>
        <a:buNone/>
        <a:defRPr sz="6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509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None/>
        <a:defRPr sz="4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028631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386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140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894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649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403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157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911" indent="-342877" algn="l" defTabSz="1371509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4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09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263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17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771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526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280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034" algn="l" defTabSz="1371509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TOKO SEMBAKO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285802" y="8050696"/>
            <a:ext cx="13714810" cy="197788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By : I </a:t>
            </a:r>
            <a:r>
              <a:rPr lang="en-US" dirty="0" err="1"/>
              <a:t>Gusti</a:t>
            </a:r>
            <a:r>
              <a:rPr lang="en-US" dirty="0"/>
              <a:t> Arya Aditya Dharma</a:t>
            </a:r>
          </a:p>
          <a:p>
            <a:r>
              <a:rPr lang="en-US" dirty="0"/>
              <a:t>NIM : 2200018144</a:t>
            </a:r>
          </a:p>
          <a:p>
            <a:r>
              <a:rPr lang="en-US" dirty="0" err="1"/>
              <a:t>Kelas</a:t>
            </a:r>
            <a:r>
              <a:rPr lang="en-US" dirty="0"/>
              <a:t> : C</a:t>
            </a:r>
          </a:p>
          <a:p>
            <a:r>
              <a:rPr lang="en-US" dirty="0"/>
              <a:t>Mata </a:t>
            </a:r>
            <a:r>
              <a:rPr lang="en-US" dirty="0" err="1"/>
              <a:t>Kuliah</a:t>
            </a:r>
            <a:r>
              <a:rPr lang="en-US" dirty="0"/>
              <a:t> : Dasar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  <a:p>
            <a:r>
              <a:rPr lang="en-US" dirty="0"/>
              <a:t>Link </a:t>
            </a:r>
            <a:r>
              <a:rPr lang="en-US" dirty="0" err="1"/>
              <a:t>Github</a:t>
            </a:r>
            <a:r>
              <a:rPr lang="en-US" dirty="0"/>
              <a:t> : https://github.com/aryaarditya/Tugas-DSK-sembako-1100018144-I-Gusti-Arya-Aditya-Dharma/blob/main/Arya.asm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0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11">
        <p:fade/>
      </p:transition>
    </mc:Choice>
    <mc:Fallback xmlns="">
      <p:transition spd="med" advTm="4111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PROGRAM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10</a:t>
            </a:fld>
            <a:endParaRPr lang="en-US" sz="7200" dirty="0">
              <a:latin typeface="+mj-lt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1766520-DA46-6A9F-C217-E20FDB96781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" r="757"/>
          <a:stretch>
            <a:fillRect/>
          </a:stretch>
        </p:blipFill>
        <p:spPr>
          <a:xfrm>
            <a:off x="9460111" y="2793104"/>
            <a:ext cx="7573504" cy="4084773"/>
          </a:xfrm>
        </p:spPr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FB9CA370-A350-F161-05C4-4C685D03FE9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b="12295"/>
          <a:stretch>
            <a:fillRect/>
          </a:stretch>
        </p:blipFill>
        <p:spPr>
          <a:xfrm>
            <a:off x="1346113" y="2793105"/>
            <a:ext cx="7669652" cy="4084773"/>
          </a:xfrm>
        </p:spPr>
      </p:pic>
    </p:spTree>
    <p:extLst>
      <p:ext uri="{BB962C8B-B14F-4D97-AF65-F5344CB8AC3E}">
        <p14:creationId xmlns:p14="http://schemas.microsoft.com/office/powerpoint/2010/main" val="3673874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339">
        <p15:prstTrans prst="pageCurlDouble"/>
      </p:transition>
    </mc:Choice>
    <mc:Fallback xmlns="">
      <p:transition spd="slow" advTm="4339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PROGRAM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11</a:t>
            </a:fld>
            <a:endParaRPr lang="en-US" sz="7200" dirty="0">
              <a:latin typeface="+mj-lt"/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EAC52983-F3D8-85F5-D33F-4D64407EF20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2" b="8752"/>
          <a:stretch>
            <a:fillRect/>
          </a:stretch>
        </p:blipFill>
        <p:spPr>
          <a:xfrm>
            <a:off x="1289308" y="2872618"/>
            <a:ext cx="7556518" cy="3953456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559D95B-1FA1-CECA-0119-BA1A2A904EE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" r="2400"/>
          <a:stretch>
            <a:fillRect/>
          </a:stretch>
        </p:blipFill>
        <p:spPr>
          <a:xfrm>
            <a:off x="9440588" y="2872618"/>
            <a:ext cx="7675206" cy="3953456"/>
          </a:xfrm>
        </p:spPr>
      </p:pic>
    </p:spTree>
    <p:extLst>
      <p:ext uri="{BB962C8B-B14F-4D97-AF65-F5344CB8AC3E}">
        <p14:creationId xmlns:p14="http://schemas.microsoft.com/office/powerpoint/2010/main" val="14632137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339">
        <p15:prstTrans prst="pageCurlDouble"/>
      </p:transition>
    </mc:Choice>
    <mc:Fallback>
      <p:transition spd="slow" advTm="4339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プレースホルダー 10"/>
          <p:cNvSpPr>
            <a:spLocks noGrp="1"/>
          </p:cNvSpPr>
          <p:nvPr>
            <p:ph type="body" sz="quarter" idx="14"/>
          </p:nvPr>
        </p:nvSpPr>
        <p:spPr>
          <a:xfrm>
            <a:off x="732658" y="8811581"/>
            <a:ext cx="16689065" cy="756363"/>
          </a:xfrm>
        </p:spPr>
        <p:txBody>
          <a:bodyPr/>
          <a:lstStyle/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6E94F6-FD02-7824-6253-BF86894CAB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6D439-73A2-D524-1068-B5CE9A7E4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90" y="193419"/>
            <a:ext cx="16654548" cy="86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46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834">
        <p15:prstTrans prst="peelOff"/>
      </p:transition>
    </mc:Choice>
    <mc:Fallback xmlns="">
      <p:transition spd="slow" advTm="383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Sekian</a:t>
            </a:r>
            <a:r>
              <a:rPr lang="en-US" dirty="0"/>
              <a:t> dan </a:t>
            </a:r>
            <a:r>
              <a:rPr lang="en-US" err="1"/>
              <a:t>Terima</a:t>
            </a:r>
            <a:r>
              <a:rPr lang="en-US"/>
              <a:t> Kasih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1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205">
        <p14:vortex dir="r"/>
      </p:transition>
    </mc:Choice>
    <mc:Fallback xmlns="">
      <p:transition spd="slow" advTm="10205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Deskripsi</a:t>
            </a:r>
            <a:endParaRPr 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2</a:t>
            </a:fld>
            <a:endParaRPr lang="en-US" sz="7200" dirty="0">
              <a:latin typeface="+mj-lt"/>
            </a:endParaRPr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>
          <a:xfrm>
            <a:off x="481765" y="2411206"/>
            <a:ext cx="16591045" cy="6906047"/>
          </a:xfrm>
        </p:spPr>
        <p:txBody>
          <a:bodyPr>
            <a:normAutofit/>
          </a:bodyPr>
          <a:lstStyle/>
          <a:p>
            <a:r>
              <a:rPr lang="en-US" sz="4400" dirty="0"/>
              <a:t>Program </a:t>
            </a:r>
            <a:r>
              <a:rPr lang="en-US" sz="4400" dirty="0" err="1"/>
              <a:t>aplikasi</a:t>
            </a:r>
            <a:r>
              <a:rPr lang="en-US" sz="4400" dirty="0"/>
              <a:t> </a:t>
            </a:r>
            <a:r>
              <a:rPr lang="en-US" sz="4400" dirty="0" err="1"/>
              <a:t>Toko</a:t>
            </a:r>
            <a:r>
              <a:rPr lang="en-US" sz="4400" dirty="0"/>
              <a:t> </a:t>
            </a:r>
            <a:r>
              <a:rPr lang="en-US" sz="4400" dirty="0" err="1"/>
              <a:t>Sembako</a:t>
            </a:r>
            <a:r>
              <a:rPr lang="en-US" sz="4400" dirty="0"/>
              <a:t> </a:t>
            </a:r>
            <a:r>
              <a:rPr lang="en-US" sz="4400" dirty="0" err="1"/>
              <a:t>adalah</a:t>
            </a:r>
            <a:r>
              <a:rPr lang="en-US" sz="4400" dirty="0"/>
              <a:t> program yang </a:t>
            </a:r>
            <a:r>
              <a:rPr lang="en-US" sz="4400" dirty="0" err="1"/>
              <a:t>membantu</a:t>
            </a:r>
            <a:r>
              <a:rPr lang="en-US" sz="4400" dirty="0"/>
              <a:t> </a:t>
            </a:r>
            <a:r>
              <a:rPr lang="en-US" sz="4400" dirty="0" err="1"/>
              <a:t>pelanggan</a:t>
            </a:r>
            <a:r>
              <a:rPr lang="en-US" sz="4400" dirty="0"/>
              <a:t> </a:t>
            </a:r>
            <a:r>
              <a:rPr lang="en-US" sz="4400" dirty="0" err="1"/>
              <a:t>untuk</a:t>
            </a:r>
            <a:r>
              <a:rPr lang="en-US" sz="4400" dirty="0"/>
              <a:t> </a:t>
            </a:r>
            <a:r>
              <a:rPr lang="en-US" sz="4400" dirty="0" err="1"/>
              <a:t>memesan</a:t>
            </a:r>
            <a:r>
              <a:rPr lang="en-US" sz="4400" dirty="0"/>
              <a:t> dan </a:t>
            </a:r>
            <a:r>
              <a:rPr lang="en-US" sz="4400" dirty="0" err="1"/>
              <a:t>membeli</a:t>
            </a:r>
            <a:r>
              <a:rPr lang="en-US" sz="4400" dirty="0"/>
              <a:t> </a:t>
            </a:r>
            <a:r>
              <a:rPr lang="en-US" sz="4400" dirty="0" err="1"/>
              <a:t>berbagai</a:t>
            </a:r>
            <a:r>
              <a:rPr lang="en-US" sz="4400" dirty="0"/>
              <a:t> </a:t>
            </a:r>
            <a:r>
              <a:rPr lang="en-US" sz="4400" dirty="0" err="1"/>
              <a:t>jenis</a:t>
            </a:r>
            <a:r>
              <a:rPr lang="en-US" sz="4400" dirty="0"/>
              <a:t> </a:t>
            </a:r>
            <a:r>
              <a:rPr lang="en-US" sz="4400" dirty="0" err="1"/>
              <a:t>sembako</a:t>
            </a:r>
            <a:r>
              <a:rPr lang="en-US" sz="4400" dirty="0"/>
              <a:t> yang </a:t>
            </a:r>
            <a:r>
              <a:rPr lang="en-US" sz="4400" dirty="0" err="1"/>
              <a:t>tersedia</a:t>
            </a:r>
            <a:r>
              <a:rPr lang="en-US" sz="4400" dirty="0"/>
              <a:t>. </a:t>
            </a:r>
            <a:r>
              <a:rPr lang="en-US" sz="4400" dirty="0" err="1"/>
              <a:t>Aplikasi</a:t>
            </a:r>
            <a:r>
              <a:rPr lang="en-US" sz="4400" dirty="0"/>
              <a:t> </a:t>
            </a:r>
            <a:r>
              <a:rPr lang="en-US" sz="4400" dirty="0" err="1"/>
              <a:t>ini</a:t>
            </a:r>
            <a:r>
              <a:rPr lang="en-US" sz="4400" dirty="0"/>
              <a:t> </a:t>
            </a:r>
            <a:r>
              <a:rPr lang="en-US" sz="4400" dirty="0" err="1"/>
              <a:t>memungkinkan</a:t>
            </a:r>
            <a:r>
              <a:rPr lang="en-US" sz="4400" dirty="0"/>
              <a:t> </a:t>
            </a:r>
            <a:r>
              <a:rPr lang="en-US" sz="4400" dirty="0" err="1"/>
              <a:t>pelanggan</a:t>
            </a:r>
            <a:r>
              <a:rPr lang="en-US" sz="4400" dirty="0"/>
              <a:t> </a:t>
            </a:r>
            <a:r>
              <a:rPr lang="en-US" sz="4400" dirty="0" err="1"/>
              <a:t>untuk</a:t>
            </a:r>
            <a:r>
              <a:rPr lang="en-US" sz="4400" dirty="0"/>
              <a:t> </a:t>
            </a:r>
            <a:r>
              <a:rPr lang="en-US" sz="4400" dirty="0" err="1"/>
              <a:t>melihat</a:t>
            </a:r>
            <a:r>
              <a:rPr lang="en-US" sz="4400" dirty="0"/>
              <a:t> daftar </a:t>
            </a:r>
            <a:r>
              <a:rPr lang="en-US" sz="4400" dirty="0" err="1"/>
              <a:t>semua</a:t>
            </a:r>
            <a:r>
              <a:rPr lang="en-US" sz="4400" dirty="0"/>
              <a:t> </a:t>
            </a:r>
            <a:r>
              <a:rPr lang="en-US" sz="4400" dirty="0" err="1"/>
              <a:t>jenis</a:t>
            </a:r>
            <a:r>
              <a:rPr lang="en-US" sz="4400" dirty="0"/>
              <a:t> </a:t>
            </a:r>
            <a:r>
              <a:rPr lang="en-US" sz="4400" dirty="0" err="1"/>
              <a:t>makanan</a:t>
            </a:r>
            <a:r>
              <a:rPr lang="en-US" sz="4400" dirty="0"/>
              <a:t> dan </a:t>
            </a:r>
            <a:r>
              <a:rPr lang="en-US" sz="4400" dirty="0" err="1"/>
              <a:t>harga</a:t>
            </a:r>
            <a:r>
              <a:rPr lang="en-US" sz="4400" dirty="0"/>
              <a:t> yang </a:t>
            </a:r>
            <a:r>
              <a:rPr lang="en-US" sz="4400" dirty="0" err="1"/>
              <a:t>tersedia</a:t>
            </a:r>
            <a:r>
              <a:rPr lang="en-US" sz="4400" dirty="0"/>
              <a:t>. Program </a:t>
            </a:r>
            <a:r>
              <a:rPr lang="en-US" sz="4400" dirty="0" err="1"/>
              <a:t>aplikasi</a:t>
            </a:r>
            <a:r>
              <a:rPr lang="en-US" sz="4400" dirty="0"/>
              <a:t> </a:t>
            </a:r>
            <a:r>
              <a:rPr lang="en-US" sz="4400" dirty="0" err="1"/>
              <a:t>ini</a:t>
            </a:r>
            <a:r>
              <a:rPr lang="en-US" sz="4400" dirty="0"/>
              <a:t> juga </a:t>
            </a:r>
            <a:r>
              <a:rPr lang="en-US" sz="4400" dirty="0" err="1"/>
              <a:t>memberikan</a:t>
            </a:r>
            <a:r>
              <a:rPr lang="en-US" sz="4400" dirty="0"/>
              <a:t> </a:t>
            </a:r>
            <a:r>
              <a:rPr lang="en-US" sz="4400" dirty="0" err="1"/>
              <a:t>fleksibilitas</a:t>
            </a:r>
            <a:r>
              <a:rPr lang="en-US" sz="4400" dirty="0"/>
              <a:t> dan </a:t>
            </a:r>
            <a:r>
              <a:rPr lang="en-US" sz="4400" dirty="0" err="1"/>
              <a:t>kenyamanan</a:t>
            </a:r>
            <a:r>
              <a:rPr lang="en-US" sz="4400" dirty="0"/>
              <a:t> </a:t>
            </a:r>
            <a:r>
              <a:rPr lang="en-US" sz="4400" dirty="0" err="1"/>
              <a:t>untuk</a:t>
            </a:r>
            <a:r>
              <a:rPr lang="en-US" sz="4400" dirty="0"/>
              <a:t> </a:t>
            </a:r>
            <a:r>
              <a:rPr lang="en-US" sz="4400" dirty="0" err="1"/>
              <a:t>pelanggan</a:t>
            </a:r>
            <a:r>
              <a:rPr lang="en-US" sz="4400" dirty="0"/>
              <a:t> dan </a:t>
            </a:r>
            <a:r>
              <a:rPr lang="en-US" sz="4400" dirty="0" err="1"/>
              <a:t>pemilik</a:t>
            </a:r>
            <a:r>
              <a:rPr lang="en-US" sz="4400" dirty="0"/>
              <a:t> </a:t>
            </a:r>
            <a:r>
              <a:rPr lang="en-US" sz="4400" dirty="0" err="1"/>
              <a:t>toko</a:t>
            </a:r>
            <a:r>
              <a:rPr lang="en-US" sz="4400" dirty="0"/>
              <a:t> </a:t>
            </a:r>
            <a:r>
              <a:rPr lang="en-US" sz="4400" dirty="0" err="1"/>
              <a:t>sembako</a:t>
            </a:r>
            <a:r>
              <a:rPr lang="en-US" sz="4400" dirty="0"/>
              <a:t>, </a:t>
            </a:r>
            <a:r>
              <a:rPr lang="en-US" sz="4400" dirty="0" err="1"/>
              <a:t>sehingga</a:t>
            </a:r>
            <a:r>
              <a:rPr lang="en-US" sz="4400" dirty="0"/>
              <a:t> </a:t>
            </a:r>
            <a:r>
              <a:rPr lang="en-US" sz="4400" dirty="0" err="1"/>
              <a:t>mereka</a:t>
            </a:r>
            <a:r>
              <a:rPr lang="en-US" sz="4400" dirty="0"/>
              <a:t> </a:t>
            </a:r>
            <a:r>
              <a:rPr lang="en-US" sz="4400" dirty="0" err="1"/>
              <a:t>dapat</a:t>
            </a:r>
            <a:r>
              <a:rPr lang="en-US" sz="4400" dirty="0"/>
              <a:t> </a:t>
            </a:r>
            <a:r>
              <a:rPr lang="en-US" sz="4400" dirty="0" err="1"/>
              <a:t>menikmati</a:t>
            </a:r>
            <a:r>
              <a:rPr lang="en-US" sz="4400" dirty="0"/>
              <a:t> </a:t>
            </a:r>
            <a:r>
              <a:rPr lang="en-US" sz="4400" dirty="0" err="1"/>
              <a:t>transaksi</a:t>
            </a:r>
            <a:r>
              <a:rPr lang="en-US" sz="4400" dirty="0"/>
              <a:t> </a:t>
            </a:r>
            <a:r>
              <a:rPr lang="en-US" sz="4400" dirty="0" err="1"/>
              <a:t>jual</a:t>
            </a:r>
            <a:r>
              <a:rPr lang="en-US" sz="4400" dirty="0"/>
              <a:t> </a:t>
            </a:r>
            <a:r>
              <a:rPr lang="en-US" sz="4400" dirty="0" err="1"/>
              <a:t>beli</a:t>
            </a:r>
            <a:r>
              <a:rPr lang="en-US" sz="4400" dirty="0"/>
              <a:t> </a:t>
            </a:r>
            <a:r>
              <a:rPr lang="en-US" sz="4400" dirty="0" err="1"/>
              <a:t>dengan</a:t>
            </a:r>
            <a:r>
              <a:rPr lang="en-US" sz="4400" dirty="0"/>
              <a:t> </a:t>
            </a:r>
            <a:r>
              <a:rPr lang="en-US" sz="4400" dirty="0" err="1"/>
              <a:t>mudah</a:t>
            </a:r>
            <a:r>
              <a:rPr lang="en-US" sz="4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71132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3066">
        <p15:prstTrans prst="curtains"/>
      </p:transition>
    </mc:Choice>
    <mc:Fallback xmlns="">
      <p:transition spd="slow" advTm="3066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Fitur-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3</a:t>
            </a:fld>
            <a:endParaRPr lang="en-US" sz="7200" dirty="0">
              <a:latin typeface="+mj-lt"/>
            </a:endParaRPr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5"/>
          </p:nvPr>
        </p:nvSpPr>
        <p:spPr>
          <a:xfrm>
            <a:off x="8869550" y="2842591"/>
            <a:ext cx="8383733" cy="5613231"/>
          </a:xfrm>
        </p:spPr>
        <p:txBody>
          <a:bodyPr>
            <a:normAutofit/>
          </a:bodyPr>
          <a:lstStyle/>
          <a:p>
            <a:r>
              <a:rPr lang="en-US" dirty="0"/>
              <a:t>Fitur-</a:t>
            </a:r>
            <a:r>
              <a:rPr lang="en-US" dirty="0" err="1"/>
              <a:t>fitur</a:t>
            </a:r>
            <a:r>
              <a:rPr lang="en-US" dirty="0"/>
              <a:t> yang </a:t>
            </a:r>
            <a:r>
              <a:rPr lang="en-US" dirty="0" err="1"/>
              <a:t>tersedia</a:t>
            </a:r>
            <a:r>
              <a:rPr lang="en-US" dirty="0"/>
              <a:t> pada program yang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pPr marL="457200" indent="-457200">
              <a:buAutoNum type="arabicPeriod"/>
            </a:pPr>
            <a:r>
              <a:rPr lang="en-US" dirty="0"/>
              <a:t>Fitur input </a:t>
            </a:r>
            <a:r>
              <a:rPr lang="en-US" dirty="0" err="1"/>
              <a:t>nama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Fitur </a:t>
            </a:r>
            <a:r>
              <a:rPr lang="en-US" dirty="0" err="1"/>
              <a:t>pemilihan</a:t>
            </a:r>
            <a:r>
              <a:rPr lang="en-US" dirty="0"/>
              <a:t> </a:t>
            </a:r>
            <a:r>
              <a:rPr lang="en-US" dirty="0" err="1"/>
              <a:t>barang</a:t>
            </a: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B19DD9F-867C-E2B9-170D-EFCB2D275EF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7" b="66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00503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47">
        <p15:prstTrans prst="wind"/>
      </p:transition>
    </mc:Choice>
    <mc:Fallback xmlns="">
      <p:transition spd="slow" advTm="304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39E3BA-A1EE-0C9D-FE8B-CA12CD383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18" y="1476186"/>
            <a:ext cx="11082130" cy="76594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6673AC-5E21-869B-9FCB-BE6EC67C9EF6}"/>
              </a:ext>
            </a:extLst>
          </p:cNvPr>
          <p:cNvSpPr txBox="1"/>
          <p:nvPr/>
        </p:nvSpPr>
        <p:spPr>
          <a:xfrm>
            <a:off x="2961860" y="337464"/>
            <a:ext cx="115592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                     Alur </a:t>
            </a:r>
            <a:r>
              <a:rPr lang="en-US" sz="5400" dirty="0" err="1"/>
              <a:t>Kerja</a:t>
            </a:r>
            <a:r>
              <a:rPr lang="en-US" sz="5400" dirty="0"/>
              <a:t> </a:t>
            </a:r>
            <a:r>
              <a:rPr lang="en-US" sz="5400" dirty="0" err="1"/>
              <a:t>Aplikasi</a:t>
            </a:r>
            <a:endParaRPr lang="en-ID" sz="5400" dirty="0"/>
          </a:p>
        </p:txBody>
      </p:sp>
    </p:spTree>
    <p:extLst>
      <p:ext uri="{BB962C8B-B14F-4D97-AF65-F5344CB8AC3E}">
        <p14:creationId xmlns:p14="http://schemas.microsoft.com/office/powerpoint/2010/main" val="74644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993">
        <p14:reveal/>
      </p:transition>
    </mc:Choice>
    <mc:Fallback xmlns="">
      <p:transition spd="slow" advTm="1993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/>
          <p:cNvSpPr>
            <a:spLocks noGrp="1"/>
          </p:cNvSpPr>
          <p:nvPr>
            <p:ph type="title"/>
          </p:nvPr>
        </p:nvSpPr>
        <p:spPr>
          <a:xfrm>
            <a:off x="101600" y="535656"/>
            <a:ext cx="12772189" cy="1257043"/>
          </a:xfrm>
        </p:spPr>
        <p:txBody>
          <a:bodyPr/>
          <a:lstStyle/>
          <a:p>
            <a:r>
              <a:rPr lang="en-US" dirty="0" err="1"/>
              <a:t>Sketsa</a:t>
            </a:r>
            <a:r>
              <a:rPr lang="en-US" dirty="0"/>
              <a:t> </a:t>
            </a:r>
            <a:r>
              <a:rPr lang="en-US" dirty="0" err="1"/>
              <a:t>Antarmuka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5</a:t>
            </a:fld>
            <a:endParaRPr lang="en-US" sz="7200" dirty="0">
              <a:latin typeface="+mj-lt"/>
            </a:endParaRPr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Michael Bay</a:t>
            </a:r>
          </a:p>
        </p:txBody>
      </p:sp>
      <p:sp>
        <p:nvSpPr>
          <p:cNvPr id="19" name="図プレースホルダー 18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6" name="テキスト プレースホルダー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Jane Arden</a:t>
            </a:r>
          </a:p>
        </p:txBody>
      </p:sp>
      <p:sp>
        <p:nvSpPr>
          <p:cNvPr id="23" name="図プレースホルダー 22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10" name="テキスト プレースホルダー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George Abbott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5B43E1E-ACB9-D505-313E-542E32D7196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68C6C-842E-0082-BB8D-7D23FDFC8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5" y="2878461"/>
            <a:ext cx="4225707" cy="39397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E0252D-65F9-786B-9D1C-CE2EAC5E8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365" y="2874515"/>
            <a:ext cx="4208285" cy="3943729"/>
          </a:xfrm>
          <a:prstGeom prst="rect">
            <a:avLst/>
          </a:prstGeom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C601AD1-8E47-03D2-CC02-2C62B6B1CC9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DFAFFD-90A2-5F96-AEB8-52EBEB909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3735" y="2874515"/>
            <a:ext cx="4165481" cy="39397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E18AC36-2231-8766-6AF6-0F4591428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9367" y="2874516"/>
            <a:ext cx="4208285" cy="393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85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9104">
        <p15:prstTrans prst="peelOff"/>
      </p:transition>
    </mc:Choice>
    <mc:Fallback xmlns="">
      <p:transition spd="slow" advTm="9104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451081" y="485960"/>
            <a:ext cx="12422708" cy="1003675"/>
          </a:xfrm>
        </p:spPr>
        <p:txBody>
          <a:bodyPr/>
          <a:lstStyle/>
          <a:p>
            <a:r>
              <a:rPr lang="en-US" dirty="0" err="1"/>
              <a:t>Sketsa</a:t>
            </a:r>
            <a:r>
              <a:rPr lang="en-US" dirty="0"/>
              <a:t> </a:t>
            </a:r>
            <a:r>
              <a:rPr lang="en-US" dirty="0" err="1"/>
              <a:t>Antarmuka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>
                <a:latin typeface="+mj-lt"/>
              </a:rPr>
              <a:t>SLIDE </a:t>
            </a:r>
            <a:fld id="{511F482C-44AA-46E6-BA1A-E4C16BAF3A94}" type="slidenum">
              <a:rPr lang="en-US" sz="7200" smtClean="0">
                <a:latin typeface="+mj-lt"/>
              </a:rPr>
              <a:pPr/>
              <a:t>6</a:t>
            </a:fld>
            <a:endParaRPr lang="en-US" sz="7200" dirty="0">
              <a:latin typeface="+mj-lt"/>
            </a:endParaRPr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2" name="テキスト プレースホルダー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Herbert Brenon</a:t>
            </a:r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4" name="テキスト プレースホルダー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Alice Guy-Blaché</a:t>
            </a:r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6" name="テキスト プレースホルダー 1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Bruce Bilson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7CDB52-9C9B-4588-BA64-D85533171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85" y="2854479"/>
            <a:ext cx="5066612" cy="3978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D21907-FA08-5B0F-A60C-549D262F6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228" y="2854479"/>
            <a:ext cx="5066612" cy="3978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1F7590-5CF2-C0CB-3A3D-946C1CBBC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1058" y="2854479"/>
            <a:ext cx="5066612" cy="397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2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121">
        <p15:prstTrans prst="peelOff"/>
      </p:transition>
    </mc:Choice>
    <mc:Fallback xmlns="">
      <p:transition spd="slow" advTm="612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6673AC-5E21-869B-9FCB-BE6EC67C9EF6}"/>
              </a:ext>
            </a:extLst>
          </p:cNvPr>
          <p:cNvSpPr txBox="1"/>
          <p:nvPr/>
        </p:nvSpPr>
        <p:spPr>
          <a:xfrm>
            <a:off x="2961860" y="287768"/>
            <a:ext cx="115592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                     </a:t>
            </a:r>
            <a:r>
              <a:rPr lang="en-US" sz="5400" dirty="0" err="1"/>
              <a:t>Tampilan</a:t>
            </a:r>
            <a:r>
              <a:rPr lang="en-US" sz="5400" dirty="0"/>
              <a:t> Coding</a:t>
            </a:r>
            <a:endParaRPr lang="en-ID" sz="5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C1A67-C129-15AA-86F9-3DC22FCA0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342" y="1913048"/>
            <a:ext cx="12148243" cy="6833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BD26B4-5E9E-89E2-E0F3-F83D885DB246}"/>
              </a:ext>
            </a:extLst>
          </p:cNvPr>
          <p:cNvSpPr txBox="1"/>
          <p:nvPr/>
        </p:nvSpPr>
        <p:spPr>
          <a:xfrm>
            <a:off x="2961860" y="8828794"/>
            <a:ext cx="115592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       </a:t>
            </a:r>
            <a:r>
              <a:rPr lang="en-US" sz="3600" dirty="0"/>
              <a:t>Pada </a:t>
            </a:r>
            <a:r>
              <a:rPr lang="en-US" sz="3600" dirty="0" err="1"/>
              <a:t>tahap</a:t>
            </a:r>
            <a:r>
              <a:rPr lang="en-US" sz="3600" dirty="0"/>
              <a:t> </a:t>
            </a:r>
            <a:r>
              <a:rPr lang="en-US" sz="3600" dirty="0" err="1"/>
              <a:t>ini</a:t>
            </a:r>
            <a:r>
              <a:rPr lang="en-US" sz="3600" dirty="0"/>
              <a:t> </a:t>
            </a:r>
            <a:r>
              <a:rPr lang="en-US" sz="3600" dirty="0" err="1"/>
              <a:t>memunculkan</a:t>
            </a:r>
            <a:r>
              <a:rPr lang="en-US" sz="3600" dirty="0"/>
              <a:t> menu dan input </a:t>
            </a:r>
            <a:r>
              <a:rPr lang="en-US" sz="3600" dirty="0" err="1"/>
              <a:t>nama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15146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993">
        <p14:reveal/>
      </p:transition>
    </mc:Choice>
    <mc:Fallback xmlns="">
      <p:transition spd="slow" advTm="1993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6673AC-5E21-869B-9FCB-BE6EC67C9EF6}"/>
              </a:ext>
            </a:extLst>
          </p:cNvPr>
          <p:cNvSpPr txBox="1"/>
          <p:nvPr/>
        </p:nvSpPr>
        <p:spPr>
          <a:xfrm>
            <a:off x="2961860" y="287768"/>
            <a:ext cx="115592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                     </a:t>
            </a:r>
            <a:r>
              <a:rPr lang="en-US" sz="5400" dirty="0" err="1"/>
              <a:t>Tampilan</a:t>
            </a:r>
            <a:r>
              <a:rPr lang="en-US" sz="5400" dirty="0"/>
              <a:t> Coding</a:t>
            </a:r>
            <a:endParaRPr lang="en-ID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D26B4-5E9E-89E2-E0F3-F83D885DB246}"/>
              </a:ext>
            </a:extLst>
          </p:cNvPr>
          <p:cNvSpPr txBox="1"/>
          <p:nvPr/>
        </p:nvSpPr>
        <p:spPr>
          <a:xfrm>
            <a:off x="2961860" y="8828794"/>
            <a:ext cx="115592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                     </a:t>
            </a:r>
            <a:r>
              <a:rPr lang="en-US" sz="3600" dirty="0" err="1"/>
              <a:t>Tahap</a:t>
            </a:r>
            <a:r>
              <a:rPr lang="en-US" sz="3600" dirty="0"/>
              <a:t> </a:t>
            </a:r>
            <a:r>
              <a:rPr lang="en-US" sz="3600" dirty="0" err="1"/>
              <a:t>ini</a:t>
            </a:r>
            <a:r>
              <a:rPr lang="en-US" sz="3600" dirty="0"/>
              <a:t> </a:t>
            </a:r>
            <a:r>
              <a:rPr lang="en-US" sz="3600" dirty="0" err="1"/>
              <a:t>memproses</a:t>
            </a:r>
            <a:r>
              <a:rPr lang="en-US" sz="3600" dirty="0"/>
              <a:t> program</a:t>
            </a:r>
            <a:endParaRPr lang="en-ID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8F6CDE-E69E-C5F7-9012-C495B4C2B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837" y="1711897"/>
            <a:ext cx="12201253" cy="686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993">
        <p14:reveal/>
      </p:transition>
    </mc:Choice>
    <mc:Fallback xmlns="">
      <p:transition spd="slow" advTm="1993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6673AC-5E21-869B-9FCB-BE6EC67C9EF6}"/>
              </a:ext>
            </a:extLst>
          </p:cNvPr>
          <p:cNvSpPr txBox="1"/>
          <p:nvPr/>
        </p:nvSpPr>
        <p:spPr>
          <a:xfrm>
            <a:off x="2961860" y="287768"/>
            <a:ext cx="115592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                     </a:t>
            </a:r>
            <a:r>
              <a:rPr lang="en-US" sz="5400" dirty="0" err="1"/>
              <a:t>Tampilan</a:t>
            </a:r>
            <a:r>
              <a:rPr lang="en-US" sz="5400" dirty="0"/>
              <a:t> Coding</a:t>
            </a:r>
            <a:endParaRPr lang="en-ID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D26B4-5E9E-89E2-E0F3-F83D885DB246}"/>
              </a:ext>
            </a:extLst>
          </p:cNvPr>
          <p:cNvSpPr txBox="1"/>
          <p:nvPr/>
        </p:nvSpPr>
        <p:spPr>
          <a:xfrm>
            <a:off x="2961860" y="8828794"/>
            <a:ext cx="115592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               </a:t>
            </a:r>
            <a:r>
              <a:rPr lang="en-US" sz="3600" dirty="0" err="1"/>
              <a:t>Tahap</a:t>
            </a:r>
            <a:r>
              <a:rPr lang="en-US" sz="3600" dirty="0"/>
              <a:t> </a:t>
            </a:r>
            <a:r>
              <a:rPr lang="en-US" sz="3600" dirty="0" err="1"/>
              <a:t>ini</a:t>
            </a:r>
            <a:r>
              <a:rPr lang="en-US" sz="3600" dirty="0"/>
              <a:t> </a:t>
            </a:r>
            <a:r>
              <a:rPr lang="en-US" sz="3600" dirty="0" err="1"/>
              <a:t>memperlihatkan</a:t>
            </a:r>
            <a:r>
              <a:rPr lang="en-US" sz="3600" dirty="0"/>
              <a:t> </a:t>
            </a:r>
            <a:r>
              <a:rPr lang="en-US" sz="3600" dirty="0" err="1"/>
              <a:t>hasil</a:t>
            </a:r>
            <a:r>
              <a:rPr lang="en-US" sz="3600" dirty="0"/>
              <a:t> program</a:t>
            </a:r>
            <a:endParaRPr lang="en-ID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C4295-4BBD-1EAE-E8EE-ABA0CD7B6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16" y="1607537"/>
            <a:ext cx="12572312" cy="70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7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993">
        <p14:reveal/>
      </p:transition>
    </mc:Choice>
    <mc:Fallback xmlns="">
      <p:transition spd="slow" advTm="1993">
        <p:fade/>
      </p:transition>
    </mc:Fallback>
  </mc:AlternateContent>
</p:sld>
</file>

<file path=ppt/theme/theme1.xml><?xml version="1.0" encoding="utf-8"?>
<a:theme xmlns:a="http://schemas.openxmlformats.org/drawingml/2006/main" name="Betelgeuse Titles">
  <a:themeElements>
    <a:clrScheme name="Betelgeuse">
      <a:dk1>
        <a:srgbClr val="F2F2F2"/>
      </a:dk1>
      <a:lt1>
        <a:srgbClr val="F2F2F2"/>
      </a:lt1>
      <a:dk2>
        <a:srgbClr val="3F3F3F"/>
      </a:dk2>
      <a:lt2>
        <a:srgbClr val="3F3F3F"/>
      </a:lt2>
      <a:accent1>
        <a:srgbClr val="F2F2F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2F2F2"/>
      </a:hlink>
      <a:folHlink>
        <a:srgbClr val="B5B5B5"/>
      </a:folHlink>
    </a:clrScheme>
    <a:fontScheme name="Betelgeuse">
      <a:majorFont>
        <a:latin typeface="Aileron UltraLight"/>
        <a:ea typeface="Capella"/>
        <a:cs typeface=""/>
      </a:majorFont>
      <a:minorFont>
        <a:latin typeface="Aileron Light"/>
        <a:ea typeface="Capella Light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telgeuse Contents">
  <a:themeElements>
    <a:clrScheme name="Betelgeuse2">
      <a:dk1>
        <a:srgbClr val="1E2A26"/>
      </a:dk1>
      <a:lt1>
        <a:srgbClr val="1E2A26"/>
      </a:lt1>
      <a:dk2>
        <a:srgbClr val="1E2A26"/>
      </a:dk2>
      <a:lt2>
        <a:srgbClr val="1E2A26"/>
      </a:lt2>
      <a:accent1>
        <a:srgbClr val="3A75FB"/>
      </a:accent1>
      <a:accent2>
        <a:srgbClr val="3A75FB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telgeuse">
      <a:majorFont>
        <a:latin typeface="Aileron UltraLight"/>
        <a:ea typeface="Capella"/>
        <a:cs typeface=""/>
      </a:majorFont>
      <a:minorFont>
        <a:latin typeface="Aileron Light"/>
        <a:ea typeface="Capella Light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42000">
              <a:schemeClr val="accent1">
                <a:lumMod val="75000"/>
              </a:schemeClr>
            </a:gs>
            <a:gs pos="100000">
              <a:srgbClr val="FFFFFF"/>
            </a:gs>
          </a:gsLst>
          <a:lin ang="13500000" scaled="1"/>
          <a:tileRect/>
        </a:gra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wrap="none" rtlCol="0" anchor="ctr"/>
      <a:lstStyle>
        <a:defPPr algn="ctr">
          <a:defRPr dirty="0">
            <a:solidFill>
              <a:schemeClr val="bg1">
                <a:lumMod val="10000"/>
                <a:lumOff val="9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3249</TotalTime>
  <Words>198</Words>
  <Application>Microsoft Office PowerPoint</Application>
  <PresentationFormat>Custom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Aileron Light</vt:lpstr>
      <vt:lpstr>Aileron Thin</vt:lpstr>
      <vt:lpstr>Aileron UltraLight</vt:lpstr>
      <vt:lpstr>Arial</vt:lpstr>
      <vt:lpstr>Calibri</vt:lpstr>
      <vt:lpstr>Betelgeuse Titles</vt:lpstr>
      <vt:lpstr>Betelgeuse Contents</vt:lpstr>
      <vt:lpstr>TOKO SEMBAKO</vt:lpstr>
      <vt:lpstr>Deskripsi</vt:lpstr>
      <vt:lpstr>Fitur-fitur Aplikasi</vt:lpstr>
      <vt:lpstr>PowerPoint Presentation</vt:lpstr>
      <vt:lpstr>Sketsa Antarmuka</vt:lpstr>
      <vt:lpstr>Sketsa Antarmuka</vt:lpstr>
      <vt:lpstr>PowerPoint Presentation</vt:lpstr>
      <vt:lpstr>PowerPoint Presentation</vt:lpstr>
      <vt:lpstr>PowerPoint Presentation</vt:lpstr>
      <vt:lpstr>OUTPUT PROGRAM</vt:lpstr>
      <vt:lpstr>OUTPUT PROGRAM</vt:lpstr>
      <vt:lpstr>PowerPoint Presentation</vt:lpstr>
      <vt:lpstr>Sekian dan 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Betelgeuse</dc:title>
  <dc:creator>秋咲准</dc:creator>
  <cp:lastModifiedBy>Arya A.D</cp:lastModifiedBy>
  <cp:revision>77</cp:revision>
  <dcterms:created xsi:type="dcterms:W3CDTF">2014-06-28T16:00:46Z</dcterms:created>
  <dcterms:modified xsi:type="dcterms:W3CDTF">2023-01-07T19:58:02Z</dcterms:modified>
</cp:coreProperties>
</file>